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5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10" d="100"/>
          <a:sy n="110" d="100"/>
        </p:scale>
        <p:origin x="63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1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49" y="0"/>
                </a:moveTo>
                <a:lnTo>
                  <a:pt x="0" y="0"/>
                </a:lnTo>
                <a:lnTo>
                  <a:pt x="0" y="6857999"/>
                </a:lnTo>
                <a:lnTo>
                  <a:pt x="2259549" y="6857999"/>
                </a:lnTo>
                <a:lnTo>
                  <a:pt x="2387803" y="6775778"/>
                </a:lnTo>
                <a:lnTo>
                  <a:pt x="2427397" y="6748686"/>
                </a:lnTo>
                <a:lnTo>
                  <a:pt x="2466651" y="6721137"/>
                </a:lnTo>
                <a:lnTo>
                  <a:pt x="2505562" y="6693135"/>
                </a:lnTo>
                <a:lnTo>
                  <a:pt x="2544124" y="6664686"/>
                </a:lnTo>
                <a:lnTo>
                  <a:pt x="2582335" y="6635791"/>
                </a:lnTo>
                <a:lnTo>
                  <a:pt x="2620191" y="6606456"/>
                </a:lnTo>
                <a:lnTo>
                  <a:pt x="2657687" y="6576683"/>
                </a:lnTo>
                <a:lnTo>
                  <a:pt x="2694820" y="6546477"/>
                </a:lnTo>
                <a:lnTo>
                  <a:pt x="2731587" y="6515842"/>
                </a:lnTo>
                <a:lnTo>
                  <a:pt x="2767983" y="6484781"/>
                </a:lnTo>
                <a:lnTo>
                  <a:pt x="2804004" y="6453299"/>
                </a:lnTo>
                <a:lnTo>
                  <a:pt x="2839647" y="6421398"/>
                </a:lnTo>
                <a:lnTo>
                  <a:pt x="2874908" y="6389083"/>
                </a:lnTo>
                <a:lnTo>
                  <a:pt x="2909783" y="6356358"/>
                </a:lnTo>
                <a:lnTo>
                  <a:pt x="2944269" y="6323227"/>
                </a:lnTo>
                <a:lnTo>
                  <a:pt x="2978360" y="6289692"/>
                </a:lnTo>
                <a:lnTo>
                  <a:pt x="3012055" y="6255759"/>
                </a:lnTo>
                <a:lnTo>
                  <a:pt x="3045348" y="6221431"/>
                </a:lnTo>
                <a:lnTo>
                  <a:pt x="3078236" y="6186711"/>
                </a:lnTo>
                <a:lnTo>
                  <a:pt x="3110716" y="6151604"/>
                </a:lnTo>
                <a:lnTo>
                  <a:pt x="3142782" y="6116113"/>
                </a:lnTo>
                <a:lnTo>
                  <a:pt x="3174433" y="6080242"/>
                </a:lnTo>
                <a:lnTo>
                  <a:pt x="3205663" y="6043996"/>
                </a:lnTo>
                <a:lnTo>
                  <a:pt x="3236468" y="6007377"/>
                </a:lnTo>
                <a:lnTo>
                  <a:pt x="3266846" y="5970390"/>
                </a:lnTo>
                <a:lnTo>
                  <a:pt x="3296793" y="5933039"/>
                </a:lnTo>
                <a:lnTo>
                  <a:pt x="3326303" y="5895326"/>
                </a:lnTo>
                <a:lnTo>
                  <a:pt x="3355375" y="5857257"/>
                </a:lnTo>
                <a:lnTo>
                  <a:pt x="3384003" y="5818835"/>
                </a:lnTo>
                <a:lnTo>
                  <a:pt x="3412184" y="5780063"/>
                </a:lnTo>
                <a:lnTo>
                  <a:pt x="3439914" y="5740946"/>
                </a:lnTo>
                <a:lnTo>
                  <a:pt x="3467190" y="5701487"/>
                </a:lnTo>
                <a:lnTo>
                  <a:pt x="3494007" y="5661691"/>
                </a:lnTo>
                <a:lnTo>
                  <a:pt x="3520362" y="5621560"/>
                </a:lnTo>
                <a:lnTo>
                  <a:pt x="3546251" y="5581099"/>
                </a:lnTo>
                <a:lnTo>
                  <a:pt x="3571670" y="5540312"/>
                </a:lnTo>
                <a:lnTo>
                  <a:pt x="3596615" y="5499202"/>
                </a:lnTo>
                <a:lnTo>
                  <a:pt x="3621083" y="5457774"/>
                </a:lnTo>
                <a:lnTo>
                  <a:pt x="3645069" y="5416031"/>
                </a:lnTo>
                <a:lnTo>
                  <a:pt x="3668570" y="5373976"/>
                </a:lnTo>
                <a:lnTo>
                  <a:pt x="3691582" y="5331615"/>
                </a:lnTo>
                <a:lnTo>
                  <a:pt x="3714102" y="5288949"/>
                </a:lnTo>
                <a:lnTo>
                  <a:pt x="3736124" y="5245985"/>
                </a:lnTo>
                <a:lnTo>
                  <a:pt x="3757647" y="5202724"/>
                </a:lnTo>
                <a:lnTo>
                  <a:pt x="3778665" y="5159171"/>
                </a:lnTo>
                <a:lnTo>
                  <a:pt x="3799175" y="5115330"/>
                </a:lnTo>
                <a:lnTo>
                  <a:pt x="3819173" y="5071205"/>
                </a:lnTo>
                <a:lnTo>
                  <a:pt x="3838655" y="5026799"/>
                </a:lnTo>
                <a:lnTo>
                  <a:pt x="3857618" y="4982117"/>
                </a:lnTo>
                <a:lnTo>
                  <a:pt x="3876057" y="4937161"/>
                </a:lnTo>
                <a:lnTo>
                  <a:pt x="3893969" y="4891937"/>
                </a:lnTo>
                <a:lnTo>
                  <a:pt x="3911351" y="4846447"/>
                </a:lnTo>
                <a:lnTo>
                  <a:pt x="3928197" y="4800696"/>
                </a:lnTo>
                <a:lnTo>
                  <a:pt x="3944505" y="4754687"/>
                </a:lnTo>
                <a:lnTo>
                  <a:pt x="3960271" y="4708424"/>
                </a:lnTo>
                <a:lnTo>
                  <a:pt x="3975490" y="4661911"/>
                </a:lnTo>
                <a:lnTo>
                  <a:pt x="3990159" y="4615152"/>
                </a:lnTo>
                <a:lnTo>
                  <a:pt x="4004274" y="4568151"/>
                </a:lnTo>
                <a:lnTo>
                  <a:pt x="4017831" y="4520911"/>
                </a:lnTo>
                <a:lnTo>
                  <a:pt x="4030827" y="4473436"/>
                </a:lnTo>
                <a:lnTo>
                  <a:pt x="4043258" y="4425730"/>
                </a:lnTo>
                <a:lnTo>
                  <a:pt x="4055120" y="4377797"/>
                </a:lnTo>
                <a:lnTo>
                  <a:pt x="4066408" y="4329641"/>
                </a:lnTo>
                <a:lnTo>
                  <a:pt x="4077120" y="4281266"/>
                </a:lnTo>
                <a:lnTo>
                  <a:pt x="4087251" y="4232674"/>
                </a:lnTo>
                <a:lnTo>
                  <a:pt x="4096797" y="4183871"/>
                </a:lnTo>
                <a:lnTo>
                  <a:pt x="4105756" y="4134860"/>
                </a:lnTo>
                <a:lnTo>
                  <a:pt x="4114122" y="4085645"/>
                </a:lnTo>
                <a:lnTo>
                  <a:pt x="4121893" y="4036229"/>
                </a:lnTo>
                <a:lnTo>
                  <a:pt x="4129063" y="3986617"/>
                </a:lnTo>
                <a:lnTo>
                  <a:pt x="4135631" y="3936812"/>
                </a:lnTo>
                <a:lnTo>
                  <a:pt x="4141591" y="3886818"/>
                </a:lnTo>
                <a:lnTo>
                  <a:pt x="4146939" y="3836639"/>
                </a:lnTo>
                <a:lnTo>
                  <a:pt x="4151673" y="3786278"/>
                </a:lnTo>
                <a:lnTo>
                  <a:pt x="4155788" y="3735740"/>
                </a:lnTo>
                <a:lnTo>
                  <a:pt x="4159280" y="3685029"/>
                </a:lnTo>
                <a:lnTo>
                  <a:pt x="4162146" y="3634147"/>
                </a:lnTo>
                <a:lnTo>
                  <a:pt x="4164382" y="3583100"/>
                </a:lnTo>
                <a:lnTo>
                  <a:pt x="4165984" y="3531890"/>
                </a:lnTo>
                <a:lnTo>
                  <a:pt x="4166948" y="3480522"/>
                </a:lnTo>
                <a:lnTo>
                  <a:pt x="4167270" y="3429000"/>
                </a:lnTo>
                <a:lnTo>
                  <a:pt x="4166948" y="3377477"/>
                </a:lnTo>
                <a:lnTo>
                  <a:pt x="4165984" y="3326109"/>
                </a:lnTo>
                <a:lnTo>
                  <a:pt x="4164382" y="3274899"/>
                </a:lnTo>
                <a:lnTo>
                  <a:pt x="4162146" y="3223852"/>
                </a:lnTo>
                <a:lnTo>
                  <a:pt x="4159280" y="3172970"/>
                </a:lnTo>
                <a:lnTo>
                  <a:pt x="4155788" y="3122259"/>
                </a:lnTo>
                <a:lnTo>
                  <a:pt x="4151673" y="3071721"/>
                </a:lnTo>
                <a:lnTo>
                  <a:pt x="4146939" y="3021360"/>
                </a:lnTo>
                <a:lnTo>
                  <a:pt x="4141591" y="2971181"/>
                </a:lnTo>
                <a:lnTo>
                  <a:pt x="4135631" y="2921187"/>
                </a:lnTo>
                <a:lnTo>
                  <a:pt x="4129063" y="2871382"/>
                </a:lnTo>
                <a:lnTo>
                  <a:pt x="4121893" y="2821770"/>
                </a:lnTo>
                <a:lnTo>
                  <a:pt x="4114122" y="2772354"/>
                </a:lnTo>
                <a:lnTo>
                  <a:pt x="4105756" y="2723139"/>
                </a:lnTo>
                <a:lnTo>
                  <a:pt x="4096797" y="2674128"/>
                </a:lnTo>
                <a:lnTo>
                  <a:pt x="4087251" y="2625325"/>
                </a:lnTo>
                <a:lnTo>
                  <a:pt x="4077120" y="2576733"/>
                </a:lnTo>
                <a:lnTo>
                  <a:pt x="4066408" y="2528358"/>
                </a:lnTo>
                <a:lnTo>
                  <a:pt x="4055120" y="2480202"/>
                </a:lnTo>
                <a:lnTo>
                  <a:pt x="4043258" y="2432269"/>
                </a:lnTo>
                <a:lnTo>
                  <a:pt x="4030827" y="2384563"/>
                </a:lnTo>
                <a:lnTo>
                  <a:pt x="4017831" y="2337089"/>
                </a:lnTo>
                <a:lnTo>
                  <a:pt x="4004274" y="2289849"/>
                </a:lnTo>
                <a:lnTo>
                  <a:pt x="3990159" y="2242847"/>
                </a:lnTo>
                <a:lnTo>
                  <a:pt x="3975490" y="2196088"/>
                </a:lnTo>
                <a:lnTo>
                  <a:pt x="3960271" y="2149575"/>
                </a:lnTo>
                <a:lnTo>
                  <a:pt x="3944505" y="2103313"/>
                </a:lnTo>
                <a:lnTo>
                  <a:pt x="3928197" y="2057304"/>
                </a:lnTo>
                <a:lnTo>
                  <a:pt x="3911351" y="2011552"/>
                </a:lnTo>
                <a:lnTo>
                  <a:pt x="3893969" y="1966063"/>
                </a:lnTo>
                <a:lnTo>
                  <a:pt x="3876057" y="1920838"/>
                </a:lnTo>
                <a:lnTo>
                  <a:pt x="3857618" y="1875883"/>
                </a:lnTo>
                <a:lnTo>
                  <a:pt x="3838655" y="1831200"/>
                </a:lnTo>
                <a:lnTo>
                  <a:pt x="3819173" y="1786794"/>
                </a:lnTo>
                <a:lnTo>
                  <a:pt x="3799175" y="1742669"/>
                </a:lnTo>
                <a:lnTo>
                  <a:pt x="3778665" y="1698828"/>
                </a:lnTo>
                <a:lnTo>
                  <a:pt x="3757647" y="1655276"/>
                </a:lnTo>
                <a:lnTo>
                  <a:pt x="3736124" y="1612015"/>
                </a:lnTo>
                <a:lnTo>
                  <a:pt x="3714102" y="1569050"/>
                </a:lnTo>
                <a:lnTo>
                  <a:pt x="3691582" y="1526385"/>
                </a:lnTo>
                <a:lnTo>
                  <a:pt x="3668570" y="1484023"/>
                </a:lnTo>
                <a:lnTo>
                  <a:pt x="3645069" y="1441969"/>
                </a:lnTo>
                <a:lnTo>
                  <a:pt x="3621083" y="1400226"/>
                </a:lnTo>
                <a:lnTo>
                  <a:pt x="3596615" y="1358797"/>
                </a:lnTo>
                <a:lnTo>
                  <a:pt x="3571670" y="1317688"/>
                </a:lnTo>
                <a:lnTo>
                  <a:pt x="3546251" y="1276901"/>
                </a:lnTo>
                <a:lnTo>
                  <a:pt x="3520362" y="1236440"/>
                </a:lnTo>
                <a:lnTo>
                  <a:pt x="3494007" y="1196309"/>
                </a:lnTo>
                <a:lnTo>
                  <a:pt x="3467190" y="1156513"/>
                </a:lnTo>
                <a:lnTo>
                  <a:pt x="3439914" y="1117054"/>
                </a:lnTo>
                <a:lnTo>
                  <a:pt x="3412184" y="1077937"/>
                </a:lnTo>
                <a:lnTo>
                  <a:pt x="3384003" y="1039165"/>
                </a:lnTo>
                <a:lnTo>
                  <a:pt x="3355375" y="1000743"/>
                </a:lnTo>
                <a:lnTo>
                  <a:pt x="3326303" y="962674"/>
                </a:lnTo>
                <a:lnTo>
                  <a:pt x="3296793" y="924961"/>
                </a:lnTo>
                <a:lnTo>
                  <a:pt x="3266846" y="887610"/>
                </a:lnTo>
                <a:lnTo>
                  <a:pt x="3236468" y="850623"/>
                </a:lnTo>
                <a:lnTo>
                  <a:pt x="3205663" y="814004"/>
                </a:lnTo>
                <a:lnTo>
                  <a:pt x="3174433" y="777758"/>
                </a:lnTo>
                <a:lnTo>
                  <a:pt x="3142782" y="741887"/>
                </a:lnTo>
                <a:lnTo>
                  <a:pt x="3110716" y="706396"/>
                </a:lnTo>
                <a:lnTo>
                  <a:pt x="3078236" y="671289"/>
                </a:lnTo>
                <a:lnTo>
                  <a:pt x="3045348" y="636570"/>
                </a:lnTo>
                <a:lnTo>
                  <a:pt x="3012055" y="602241"/>
                </a:lnTo>
                <a:lnTo>
                  <a:pt x="2978360" y="568308"/>
                </a:lnTo>
                <a:lnTo>
                  <a:pt x="2944269" y="534774"/>
                </a:lnTo>
                <a:lnTo>
                  <a:pt x="2909783" y="501642"/>
                </a:lnTo>
                <a:lnTo>
                  <a:pt x="2874908" y="468917"/>
                </a:lnTo>
                <a:lnTo>
                  <a:pt x="2839647" y="436602"/>
                </a:lnTo>
                <a:lnTo>
                  <a:pt x="2804004" y="404701"/>
                </a:lnTo>
                <a:lnTo>
                  <a:pt x="2767983" y="373219"/>
                </a:lnTo>
                <a:lnTo>
                  <a:pt x="2731587" y="342158"/>
                </a:lnTo>
                <a:lnTo>
                  <a:pt x="2694820" y="311523"/>
                </a:lnTo>
                <a:lnTo>
                  <a:pt x="2657687" y="281317"/>
                </a:lnTo>
                <a:lnTo>
                  <a:pt x="2620191" y="251545"/>
                </a:lnTo>
                <a:lnTo>
                  <a:pt x="2582335" y="222209"/>
                </a:lnTo>
                <a:lnTo>
                  <a:pt x="2544124" y="193315"/>
                </a:lnTo>
                <a:lnTo>
                  <a:pt x="2505562" y="164865"/>
                </a:lnTo>
                <a:lnTo>
                  <a:pt x="2466651" y="136864"/>
                </a:lnTo>
                <a:lnTo>
                  <a:pt x="2427397" y="109315"/>
                </a:lnTo>
                <a:lnTo>
                  <a:pt x="2387803" y="82222"/>
                </a:lnTo>
                <a:lnTo>
                  <a:pt x="225954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988" y="91495"/>
            <a:ext cx="9882854" cy="1444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193" y="2055876"/>
            <a:ext cx="9272905" cy="290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e0bc59e8-5dc9-4e75-891b-a03a0dd0d66c@namprd15.prod.outlook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Perreault@northern.edu" TargetMode="External"/><Relationship Id="rId2" Type="http://schemas.openxmlformats.org/officeDocument/2006/relationships/hyperlink" Target="mailto:Rhonda.Carda@northern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2.png"/><Relationship Id="rId4" Type="http://schemas.openxmlformats.org/officeDocument/2006/relationships/hyperlink" Target="mailto:Terry.Piatz@northern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87820" y="237465"/>
            <a:ext cx="11604421" cy="6638290"/>
            <a:chOff x="587820" y="220196"/>
            <a:chExt cx="11604421" cy="6638290"/>
          </a:xfrm>
          <a:solidFill>
            <a:schemeClr val="accent1"/>
          </a:solidFill>
        </p:grpSpPr>
        <p:sp>
          <p:nvSpPr>
            <p:cNvPr id="4" name="object 4"/>
            <p:cNvSpPr/>
            <p:nvPr/>
          </p:nvSpPr>
          <p:spPr>
            <a:xfrm>
              <a:off x="2769476" y="220196"/>
              <a:ext cx="9422765" cy="6638290"/>
            </a:xfrm>
            <a:custGeom>
              <a:avLst/>
              <a:gdLst/>
              <a:ahLst/>
              <a:cxnLst/>
              <a:rect l="l" t="t" r="r" b="b"/>
              <a:pathLst>
                <a:path w="9422765" h="6638290">
                  <a:moveTo>
                    <a:pt x="5670270" y="0"/>
                  </a:moveTo>
                  <a:lnTo>
                    <a:pt x="5621640" y="202"/>
                  </a:lnTo>
                  <a:lnTo>
                    <a:pt x="5573108" y="810"/>
                  </a:lnTo>
                  <a:lnTo>
                    <a:pt x="5524674" y="1821"/>
                  </a:lnTo>
                  <a:lnTo>
                    <a:pt x="5476340" y="3233"/>
                  </a:lnTo>
                  <a:lnTo>
                    <a:pt x="5428109" y="5045"/>
                  </a:lnTo>
                  <a:lnTo>
                    <a:pt x="5379981" y="7255"/>
                  </a:lnTo>
                  <a:lnTo>
                    <a:pt x="5331958" y="9862"/>
                  </a:lnTo>
                  <a:lnTo>
                    <a:pt x="5284043" y="12864"/>
                  </a:lnTo>
                  <a:lnTo>
                    <a:pt x="5236235" y="16260"/>
                  </a:lnTo>
                  <a:lnTo>
                    <a:pt x="5188538" y="20047"/>
                  </a:lnTo>
                  <a:lnTo>
                    <a:pt x="5140953" y="24225"/>
                  </a:lnTo>
                  <a:lnTo>
                    <a:pt x="5093481" y="28791"/>
                  </a:lnTo>
                  <a:lnTo>
                    <a:pt x="5046124" y="33744"/>
                  </a:lnTo>
                  <a:lnTo>
                    <a:pt x="4998884" y="39082"/>
                  </a:lnTo>
                  <a:lnTo>
                    <a:pt x="4951762" y="44804"/>
                  </a:lnTo>
                  <a:lnTo>
                    <a:pt x="4904759" y="50908"/>
                  </a:lnTo>
                  <a:lnTo>
                    <a:pt x="4857879" y="57393"/>
                  </a:lnTo>
                  <a:lnTo>
                    <a:pt x="4811121" y="64257"/>
                  </a:lnTo>
                  <a:lnTo>
                    <a:pt x="4764488" y="71498"/>
                  </a:lnTo>
                  <a:lnTo>
                    <a:pt x="4717981" y="79114"/>
                  </a:lnTo>
                  <a:lnTo>
                    <a:pt x="4671603" y="87105"/>
                  </a:lnTo>
                  <a:lnTo>
                    <a:pt x="4625354" y="95468"/>
                  </a:lnTo>
                  <a:lnTo>
                    <a:pt x="4579236" y="104202"/>
                  </a:lnTo>
                  <a:lnTo>
                    <a:pt x="4533251" y="113305"/>
                  </a:lnTo>
                  <a:lnTo>
                    <a:pt x="4487401" y="122776"/>
                  </a:lnTo>
                  <a:lnTo>
                    <a:pt x="4441687" y="132612"/>
                  </a:lnTo>
                  <a:lnTo>
                    <a:pt x="4396110" y="142814"/>
                  </a:lnTo>
                  <a:lnTo>
                    <a:pt x="4350673" y="153377"/>
                  </a:lnTo>
                  <a:lnTo>
                    <a:pt x="4305377" y="164302"/>
                  </a:lnTo>
                  <a:lnTo>
                    <a:pt x="4260223" y="175587"/>
                  </a:lnTo>
                  <a:lnTo>
                    <a:pt x="4215214" y="187230"/>
                  </a:lnTo>
                  <a:lnTo>
                    <a:pt x="4170350" y="199228"/>
                  </a:lnTo>
                  <a:lnTo>
                    <a:pt x="4125634" y="211582"/>
                  </a:lnTo>
                  <a:lnTo>
                    <a:pt x="4081068" y="224288"/>
                  </a:lnTo>
                  <a:lnTo>
                    <a:pt x="4036651" y="237346"/>
                  </a:lnTo>
                  <a:lnTo>
                    <a:pt x="3992387" y="250754"/>
                  </a:lnTo>
                  <a:lnTo>
                    <a:pt x="3948278" y="264510"/>
                  </a:lnTo>
                  <a:lnTo>
                    <a:pt x="3904323" y="278613"/>
                  </a:lnTo>
                  <a:lnTo>
                    <a:pt x="3860526" y="293061"/>
                  </a:lnTo>
                  <a:lnTo>
                    <a:pt x="3816888" y="307852"/>
                  </a:lnTo>
                  <a:lnTo>
                    <a:pt x="3773410" y="322985"/>
                  </a:lnTo>
                  <a:lnTo>
                    <a:pt x="3730094" y="338458"/>
                  </a:lnTo>
                  <a:lnTo>
                    <a:pt x="3686942" y="354270"/>
                  </a:lnTo>
                  <a:lnTo>
                    <a:pt x="3643956" y="370419"/>
                  </a:lnTo>
                  <a:lnTo>
                    <a:pt x="3601136" y="386903"/>
                  </a:lnTo>
                  <a:lnTo>
                    <a:pt x="3558485" y="403720"/>
                  </a:lnTo>
                  <a:lnTo>
                    <a:pt x="3516004" y="420870"/>
                  </a:lnTo>
                  <a:lnTo>
                    <a:pt x="3473695" y="438350"/>
                  </a:lnTo>
                  <a:lnTo>
                    <a:pt x="3431559" y="456159"/>
                  </a:lnTo>
                  <a:lnTo>
                    <a:pt x="3389599" y="474296"/>
                  </a:lnTo>
                  <a:lnTo>
                    <a:pt x="3347815" y="492758"/>
                  </a:lnTo>
                  <a:lnTo>
                    <a:pt x="3306210" y="511544"/>
                  </a:lnTo>
                  <a:lnTo>
                    <a:pt x="3264784" y="530653"/>
                  </a:lnTo>
                  <a:lnTo>
                    <a:pt x="3223540" y="550082"/>
                  </a:lnTo>
                  <a:lnTo>
                    <a:pt x="3182479" y="569830"/>
                  </a:lnTo>
                  <a:lnTo>
                    <a:pt x="3141603" y="589897"/>
                  </a:lnTo>
                  <a:lnTo>
                    <a:pt x="3100914" y="610279"/>
                  </a:lnTo>
                  <a:lnTo>
                    <a:pt x="3060413" y="630975"/>
                  </a:lnTo>
                  <a:lnTo>
                    <a:pt x="3020101" y="651984"/>
                  </a:lnTo>
                  <a:lnTo>
                    <a:pt x="2979981" y="673305"/>
                  </a:lnTo>
                  <a:lnTo>
                    <a:pt x="2940053" y="694934"/>
                  </a:lnTo>
                  <a:lnTo>
                    <a:pt x="2900320" y="716872"/>
                  </a:lnTo>
                  <a:lnTo>
                    <a:pt x="2860783" y="739116"/>
                  </a:lnTo>
                  <a:lnTo>
                    <a:pt x="2821445" y="761665"/>
                  </a:lnTo>
                  <a:lnTo>
                    <a:pt x="2782305" y="784517"/>
                  </a:lnTo>
                  <a:lnTo>
                    <a:pt x="2743367" y="807670"/>
                  </a:lnTo>
                  <a:lnTo>
                    <a:pt x="2704631" y="831123"/>
                  </a:lnTo>
                  <a:lnTo>
                    <a:pt x="2666100" y="854874"/>
                  </a:lnTo>
                  <a:lnTo>
                    <a:pt x="2627774" y="878922"/>
                  </a:lnTo>
                  <a:lnTo>
                    <a:pt x="2589656" y="903265"/>
                  </a:lnTo>
                  <a:lnTo>
                    <a:pt x="2551748" y="927901"/>
                  </a:lnTo>
                  <a:lnTo>
                    <a:pt x="2514050" y="952829"/>
                  </a:lnTo>
                  <a:lnTo>
                    <a:pt x="2476564" y="978047"/>
                  </a:lnTo>
                  <a:lnTo>
                    <a:pt x="2439293" y="1003554"/>
                  </a:lnTo>
                  <a:lnTo>
                    <a:pt x="2402237" y="1029347"/>
                  </a:lnTo>
                  <a:lnTo>
                    <a:pt x="2365399" y="1055426"/>
                  </a:lnTo>
                  <a:lnTo>
                    <a:pt x="2328779" y="1081789"/>
                  </a:lnTo>
                  <a:lnTo>
                    <a:pt x="2292380" y="1108433"/>
                  </a:lnTo>
                  <a:lnTo>
                    <a:pt x="2256204" y="1135359"/>
                  </a:lnTo>
                  <a:lnTo>
                    <a:pt x="2220251" y="1162563"/>
                  </a:lnTo>
                  <a:lnTo>
                    <a:pt x="2184523" y="1190044"/>
                  </a:lnTo>
                  <a:lnTo>
                    <a:pt x="2149023" y="1217801"/>
                  </a:lnTo>
                  <a:lnTo>
                    <a:pt x="2113751" y="1245832"/>
                  </a:lnTo>
                  <a:lnTo>
                    <a:pt x="2078709" y="1274135"/>
                  </a:lnTo>
                  <a:lnTo>
                    <a:pt x="2043900" y="1302709"/>
                  </a:lnTo>
                  <a:lnTo>
                    <a:pt x="2009324" y="1331552"/>
                  </a:lnTo>
                  <a:lnTo>
                    <a:pt x="1974983" y="1360663"/>
                  </a:lnTo>
                  <a:lnTo>
                    <a:pt x="1940878" y="1390040"/>
                  </a:lnTo>
                  <a:lnTo>
                    <a:pt x="1907013" y="1419681"/>
                  </a:lnTo>
                  <a:lnTo>
                    <a:pt x="1873387" y="1449585"/>
                  </a:lnTo>
                  <a:lnTo>
                    <a:pt x="1840003" y="1479750"/>
                  </a:lnTo>
                  <a:lnTo>
                    <a:pt x="1806862" y="1510174"/>
                  </a:lnTo>
                  <a:lnTo>
                    <a:pt x="1773967" y="1540856"/>
                  </a:lnTo>
                  <a:lnTo>
                    <a:pt x="1741317" y="1571795"/>
                  </a:lnTo>
                  <a:lnTo>
                    <a:pt x="1708916" y="1602988"/>
                  </a:lnTo>
                  <a:lnTo>
                    <a:pt x="1676765" y="1634434"/>
                  </a:lnTo>
                  <a:lnTo>
                    <a:pt x="1644865" y="1666132"/>
                  </a:lnTo>
                  <a:lnTo>
                    <a:pt x="1613218" y="1698079"/>
                  </a:lnTo>
                  <a:lnTo>
                    <a:pt x="1581826" y="1730275"/>
                  </a:lnTo>
                  <a:lnTo>
                    <a:pt x="1550690" y="1762717"/>
                  </a:lnTo>
                  <a:lnTo>
                    <a:pt x="1519812" y="1795405"/>
                  </a:lnTo>
                  <a:lnTo>
                    <a:pt x="1489193" y="1828335"/>
                  </a:lnTo>
                  <a:lnTo>
                    <a:pt x="1458836" y="1861507"/>
                  </a:lnTo>
                  <a:lnTo>
                    <a:pt x="1428741" y="1894920"/>
                  </a:lnTo>
                  <a:lnTo>
                    <a:pt x="1398911" y="1928571"/>
                  </a:lnTo>
                  <a:lnTo>
                    <a:pt x="1369346" y="1962459"/>
                  </a:lnTo>
                  <a:lnTo>
                    <a:pt x="1340050" y="1996582"/>
                  </a:lnTo>
                  <a:lnTo>
                    <a:pt x="1311023" y="2030939"/>
                  </a:lnTo>
                  <a:lnTo>
                    <a:pt x="1282266" y="2065528"/>
                  </a:lnTo>
                  <a:lnTo>
                    <a:pt x="1253782" y="2100347"/>
                  </a:lnTo>
                  <a:lnTo>
                    <a:pt x="1225572" y="2135395"/>
                  </a:lnTo>
                  <a:lnTo>
                    <a:pt x="1197638" y="2170671"/>
                  </a:lnTo>
                  <a:lnTo>
                    <a:pt x="1169982" y="2206172"/>
                  </a:lnTo>
                  <a:lnTo>
                    <a:pt x="1142604" y="2241897"/>
                  </a:lnTo>
                  <a:lnTo>
                    <a:pt x="1115507" y="2277844"/>
                  </a:lnTo>
                  <a:lnTo>
                    <a:pt x="1088692" y="2314012"/>
                  </a:lnTo>
                  <a:lnTo>
                    <a:pt x="1062162" y="2350399"/>
                  </a:lnTo>
                  <a:lnTo>
                    <a:pt x="1035916" y="2387004"/>
                  </a:lnTo>
                  <a:lnTo>
                    <a:pt x="1009958" y="2423825"/>
                  </a:lnTo>
                  <a:lnTo>
                    <a:pt x="984289" y="2460860"/>
                  </a:lnTo>
                  <a:lnTo>
                    <a:pt x="958910" y="2498108"/>
                  </a:lnTo>
                  <a:lnTo>
                    <a:pt x="933823" y="2535567"/>
                  </a:lnTo>
                  <a:lnTo>
                    <a:pt x="909029" y="2573235"/>
                  </a:lnTo>
                  <a:lnTo>
                    <a:pt x="884531" y="2611111"/>
                  </a:lnTo>
                  <a:lnTo>
                    <a:pt x="860330" y="2649193"/>
                  </a:lnTo>
                  <a:lnTo>
                    <a:pt x="836427" y="2687480"/>
                  </a:lnTo>
                  <a:lnTo>
                    <a:pt x="812824" y="2725970"/>
                  </a:lnTo>
                  <a:lnTo>
                    <a:pt x="789523" y="2764662"/>
                  </a:lnTo>
                  <a:lnTo>
                    <a:pt x="766526" y="2803553"/>
                  </a:lnTo>
                  <a:lnTo>
                    <a:pt x="743833" y="2842643"/>
                  </a:lnTo>
                  <a:lnTo>
                    <a:pt x="721447" y="2881929"/>
                  </a:lnTo>
                  <a:lnTo>
                    <a:pt x="699369" y="2921410"/>
                  </a:lnTo>
                  <a:lnTo>
                    <a:pt x="677601" y="2961084"/>
                  </a:lnTo>
                  <a:lnTo>
                    <a:pt x="656145" y="3000950"/>
                  </a:lnTo>
                  <a:lnTo>
                    <a:pt x="635002" y="3041006"/>
                  </a:lnTo>
                  <a:lnTo>
                    <a:pt x="614173" y="3081250"/>
                  </a:lnTo>
                  <a:lnTo>
                    <a:pt x="593661" y="3121682"/>
                  </a:lnTo>
                  <a:lnTo>
                    <a:pt x="573467" y="3162299"/>
                  </a:lnTo>
                  <a:lnTo>
                    <a:pt x="553592" y="3203099"/>
                  </a:lnTo>
                  <a:lnTo>
                    <a:pt x="534039" y="3244081"/>
                  </a:lnTo>
                  <a:lnTo>
                    <a:pt x="514809" y="3285244"/>
                  </a:lnTo>
                  <a:lnTo>
                    <a:pt x="495903" y="3326586"/>
                  </a:lnTo>
                  <a:lnTo>
                    <a:pt x="477323" y="3368105"/>
                  </a:lnTo>
                  <a:lnTo>
                    <a:pt x="459071" y="3409799"/>
                  </a:lnTo>
                  <a:lnTo>
                    <a:pt x="441148" y="3451668"/>
                  </a:lnTo>
                  <a:lnTo>
                    <a:pt x="423556" y="3493708"/>
                  </a:lnTo>
                  <a:lnTo>
                    <a:pt x="406297" y="3535920"/>
                  </a:lnTo>
                  <a:lnTo>
                    <a:pt x="389372" y="3578301"/>
                  </a:lnTo>
                  <a:lnTo>
                    <a:pt x="372782" y="3620849"/>
                  </a:lnTo>
                  <a:lnTo>
                    <a:pt x="356531" y="3663563"/>
                  </a:lnTo>
                  <a:lnTo>
                    <a:pt x="340618" y="3706441"/>
                  </a:lnTo>
                  <a:lnTo>
                    <a:pt x="325046" y="3749482"/>
                  </a:lnTo>
                  <a:lnTo>
                    <a:pt x="309817" y="3792684"/>
                  </a:lnTo>
                  <a:lnTo>
                    <a:pt x="294931" y="3836046"/>
                  </a:lnTo>
                  <a:lnTo>
                    <a:pt x="280391" y="3879565"/>
                  </a:lnTo>
                  <a:lnTo>
                    <a:pt x="266198" y="3923241"/>
                  </a:lnTo>
                  <a:lnTo>
                    <a:pt x="252355" y="3967071"/>
                  </a:lnTo>
                  <a:lnTo>
                    <a:pt x="238861" y="4011054"/>
                  </a:lnTo>
                  <a:lnTo>
                    <a:pt x="225720" y="4055189"/>
                  </a:lnTo>
                  <a:lnTo>
                    <a:pt x="212932" y="4099473"/>
                  </a:lnTo>
                  <a:lnTo>
                    <a:pt x="200500" y="4143905"/>
                  </a:lnTo>
                  <a:lnTo>
                    <a:pt x="188424" y="4188484"/>
                  </a:lnTo>
                  <a:lnTo>
                    <a:pt x="176708" y="4233208"/>
                  </a:lnTo>
                  <a:lnTo>
                    <a:pt x="165351" y="4278076"/>
                  </a:lnTo>
                  <a:lnTo>
                    <a:pt x="154356" y="4323085"/>
                  </a:lnTo>
                  <a:lnTo>
                    <a:pt x="143725" y="4368234"/>
                  </a:lnTo>
                  <a:lnTo>
                    <a:pt x="133459" y="4413521"/>
                  </a:lnTo>
                  <a:lnTo>
                    <a:pt x="123559" y="4458946"/>
                  </a:lnTo>
                  <a:lnTo>
                    <a:pt x="114028" y="4504505"/>
                  </a:lnTo>
                  <a:lnTo>
                    <a:pt x="104867" y="4550198"/>
                  </a:lnTo>
                  <a:lnTo>
                    <a:pt x="96077" y="4596024"/>
                  </a:lnTo>
                  <a:lnTo>
                    <a:pt x="87661" y="4641979"/>
                  </a:lnTo>
                  <a:lnTo>
                    <a:pt x="79619" y="4688064"/>
                  </a:lnTo>
                  <a:lnTo>
                    <a:pt x="71954" y="4734276"/>
                  </a:lnTo>
                  <a:lnTo>
                    <a:pt x="64667" y="4780613"/>
                  </a:lnTo>
                  <a:lnTo>
                    <a:pt x="57759" y="4827074"/>
                  </a:lnTo>
                  <a:lnTo>
                    <a:pt x="51233" y="4873657"/>
                  </a:lnTo>
                  <a:lnTo>
                    <a:pt x="45090" y="4920362"/>
                  </a:lnTo>
                  <a:lnTo>
                    <a:pt x="39331" y="4967185"/>
                  </a:lnTo>
                  <a:lnTo>
                    <a:pt x="33959" y="5014126"/>
                  </a:lnTo>
                  <a:lnTo>
                    <a:pt x="28974" y="5061182"/>
                  </a:lnTo>
                  <a:lnTo>
                    <a:pt x="24379" y="5108353"/>
                  </a:lnTo>
                  <a:lnTo>
                    <a:pt x="20175" y="5155637"/>
                  </a:lnTo>
                  <a:lnTo>
                    <a:pt x="16364" y="5203032"/>
                  </a:lnTo>
                  <a:lnTo>
                    <a:pt x="12946" y="5250536"/>
                  </a:lnTo>
                  <a:lnTo>
                    <a:pt x="9925" y="5298148"/>
                  </a:lnTo>
                  <a:lnTo>
                    <a:pt x="7302" y="5345866"/>
                  </a:lnTo>
                  <a:lnTo>
                    <a:pt x="5077" y="5393688"/>
                  </a:lnTo>
                  <a:lnTo>
                    <a:pt x="3254" y="5441614"/>
                  </a:lnTo>
                  <a:lnTo>
                    <a:pt x="1832" y="5489641"/>
                  </a:lnTo>
                  <a:lnTo>
                    <a:pt x="815" y="5537768"/>
                  </a:lnTo>
                  <a:lnTo>
                    <a:pt x="204" y="5585993"/>
                  </a:lnTo>
                  <a:lnTo>
                    <a:pt x="0" y="5634314"/>
                  </a:lnTo>
                  <a:lnTo>
                    <a:pt x="231" y="5685741"/>
                  </a:lnTo>
                  <a:lnTo>
                    <a:pt x="923" y="5737059"/>
                  </a:lnTo>
                  <a:lnTo>
                    <a:pt x="2075" y="5788265"/>
                  </a:lnTo>
                  <a:lnTo>
                    <a:pt x="3685" y="5839358"/>
                  </a:lnTo>
                  <a:lnTo>
                    <a:pt x="5749" y="5890335"/>
                  </a:lnTo>
                  <a:lnTo>
                    <a:pt x="8267" y="5941195"/>
                  </a:lnTo>
                  <a:lnTo>
                    <a:pt x="11237" y="5991937"/>
                  </a:lnTo>
                  <a:lnTo>
                    <a:pt x="14656" y="6042557"/>
                  </a:lnTo>
                  <a:lnTo>
                    <a:pt x="18523" y="6093054"/>
                  </a:lnTo>
                  <a:lnTo>
                    <a:pt x="22835" y="6143426"/>
                  </a:lnTo>
                  <a:lnTo>
                    <a:pt x="27591" y="6193670"/>
                  </a:lnTo>
                  <a:lnTo>
                    <a:pt x="32788" y="6243787"/>
                  </a:lnTo>
                  <a:lnTo>
                    <a:pt x="38426" y="6293772"/>
                  </a:lnTo>
                  <a:lnTo>
                    <a:pt x="44501" y="6343624"/>
                  </a:lnTo>
                  <a:lnTo>
                    <a:pt x="51012" y="6393342"/>
                  </a:lnTo>
                  <a:lnTo>
                    <a:pt x="57957" y="6442922"/>
                  </a:lnTo>
                  <a:lnTo>
                    <a:pt x="65333" y="6492364"/>
                  </a:lnTo>
                  <a:lnTo>
                    <a:pt x="91473" y="6637805"/>
                  </a:lnTo>
                  <a:lnTo>
                    <a:pt x="9422523" y="6637805"/>
                  </a:lnTo>
                  <a:lnTo>
                    <a:pt x="9422523" y="1411784"/>
                  </a:lnTo>
                  <a:lnTo>
                    <a:pt x="9277088" y="1286603"/>
                  </a:lnTo>
                  <a:lnTo>
                    <a:pt x="9239254" y="1255848"/>
                  </a:lnTo>
                  <a:lnTo>
                    <a:pt x="9201149" y="1225411"/>
                  </a:lnTo>
                  <a:lnTo>
                    <a:pt x="9162775" y="1195295"/>
                  </a:lnTo>
                  <a:lnTo>
                    <a:pt x="9124136" y="1165501"/>
                  </a:lnTo>
                  <a:lnTo>
                    <a:pt x="9085231" y="1136032"/>
                  </a:lnTo>
                  <a:lnTo>
                    <a:pt x="9046065" y="1106889"/>
                  </a:lnTo>
                  <a:lnTo>
                    <a:pt x="9006638" y="1078076"/>
                  </a:lnTo>
                  <a:lnTo>
                    <a:pt x="8966953" y="1049593"/>
                  </a:lnTo>
                  <a:lnTo>
                    <a:pt x="8927012" y="1021443"/>
                  </a:lnTo>
                  <a:lnTo>
                    <a:pt x="8886817" y="993628"/>
                  </a:lnTo>
                  <a:lnTo>
                    <a:pt x="8846370" y="966150"/>
                  </a:lnTo>
                  <a:lnTo>
                    <a:pt x="8805673" y="939011"/>
                  </a:lnTo>
                  <a:lnTo>
                    <a:pt x="8764728" y="912213"/>
                  </a:lnTo>
                  <a:lnTo>
                    <a:pt x="8723537" y="885759"/>
                  </a:lnTo>
                  <a:lnTo>
                    <a:pt x="8682103" y="859649"/>
                  </a:lnTo>
                  <a:lnTo>
                    <a:pt x="8640427" y="833887"/>
                  </a:lnTo>
                  <a:lnTo>
                    <a:pt x="8598511" y="808474"/>
                  </a:lnTo>
                  <a:lnTo>
                    <a:pt x="8556357" y="783412"/>
                  </a:lnTo>
                  <a:lnTo>
                    <a:pt x="8513968" y="758703"/>
                  </a:lnTo>
                  <a:lnTo>
                    <a:pt x="8471346" y="734350"/>
                  </a:lnTo>
                  <a:lnTo>
                    <a:pt x="8428492" y="710354"/>
                  </a:lnTo>
                  <a:lnTo>
                    <a:pt x="8385408" y="686718"/>
                  </a:lnTo>
                  <a:lnTo>
                    <a:pt x="8342098" y="663444"/>
                  </a:lnTo>
                  <a:lnTo>
                    <a:pt x="8298562" y="640533"/>
                  </a:lnTo>
                  <a:lnTo>
                    <a:pt x="8254803" y="617987"/>
                  </a:lnTo>
                  <a:lnTo>
                    <a:pt x="8210823" y="595809"/>
                  </a:lnTo>
                  <a:lnTo>
                    <a:pt x="8166624" y="574001"/>
                  </a:lnTo>
                  <a:lnTo>
                    <a:pt x="8122208" y="552565"/>
                  </a:lnTo>
                  <a:lnTo>
                    <a:pt x="8077577" y="531503"/>
                  </a:lnTo>
                  <a:lnTo>
                    <a:pt x="8032733" y="510816"/>
                  </a:lnTo>
                  <a:lnTo>
                    <a:pt x="7987678" y="490507"/>
                  </a:lnTo>
                  <a:lnTo>
                    <a:pt x="7942415" y="470579"/>
                  </a:lnTo>
                  <a:lnTo>
                    <a:pt x="7896945" y="451032"/>
                  </a:lnTo>
                  <a:lnTo>
                    <a:pt x="7851270" y="431869"/>
                  </a:lnTo>
                  <a:lnTo>
                    <a:pt x="7805393" y="413093"/>
                  </a:lnTo>
                  <a:lnTo>
                    <a:pt x="7759315" y="394704"/>
                  </a:lnTo>
                  <a:lnTo>
                    <a:pt x="7713038" y="376706"/>
                  </a:lnTo>
                  <a:lnTo>
                    <a:pt x="7666566" y="359100"/>
                  </a:lnTo>
                  <a:lnTo>
                    <a:pt x="7619899" y="341889"/>
                  </a:lnTo>
                  <a:lnTo>
                    <a:pt x="7573039" y="325073"/>
                  </a:lnTo>
                  <a:lnTo>
                    <a:pt x="7525990" y="308656"/>
                  </a:lnTo>
                  <a:lnTo>
                    <a:pt x="7478752" y="292640"/>
                  </a:lnTo>
                  <a:lnTo>
                    <a:pt x="7431329" y="277026"/>
                  </a:lnTo>
                  <a:lnTo>
                    <a:pt x="7383721" y="261816"/>
                  </a:lnTo>
                  <a:lnTo>
                    <a:pt x="7335931" y="247013"/>
                  </a:lnTo>
                  <a:lnTo>
                    <a:pt x="7287961" y="232619"/>
                  </a:lnTo>
                  <a:lnTo>
                    <a:pt x="7239814" y="218635"/>
                  </a:lnTo>
                  <a:lnTo>
                    <a:pt x="7191491" y="205064"/>
                  </a:lnTo>
                  <a:lnTo>
                    <a:pt x="7142994" y="191908"/>
                  </a:lnTo>
                  <a:lnTo>
                    <a:pt x="7094325" y="179169"/>
                  </a:lnTo>
                  <a:lnTo>
                    <a:pt x="7045487" y="166848"/>
                  </a:lnTo>
                  <a:lnTo>
                    <a:pt x="6996481" y="154948"/>
                  </a:lnTo>
                  <a:lnTo>
                    <a:pt x="6947310" y="143472"/>
                  </a:lnTo>
                  <a:lnTo>
                    <a:pt x="6897975" y="132420"/>
                  </a:lnTo>
                  <a:lnTo>
                    <a:pt x="6848479" y="121795"/>
                  </a:lnTo>
                  <a:lnTo>
                    <a:pt x="6798824" y="111600"/>
                  </a:lnTo>
                  <a:lnTo>
                    <a:pt x="6749011" y="101835"/>
                  </a:lnTo>
                  <a:lnTo>
                    <a:pt x="6699043" y="92504"/>
                  </a:lnTo>
                  <a:lnTo>
                    <a:pt x="6648922" y="83608"/>
                  </a:lnTo>
                  <a:lnTo>
                    <a:pt x="6598650" y="75149"/>
                  </a:lnTo>
                  <a:lnTo>
                    <a:pt x="6548229" y="67130"/>
                  </a:lnTo>
                  <a:lnTo>
                    <a:pt x="6497661" y="59552"/>
                  </a:lnTo>
                  <a:lnTo>
                    <a:pt x="6446948" y="52417"/>
                  </a:lnTo>
                  <a:lnTo>
                    <a:pt x="6396093" y="45728"/>
                  </a:lnTo>
                  <a:lnTo>
                    <a:pt x="6345096" y="39486"/>
                  </a:lnTo>
                  <a:lnTo>
                    <a:pt x="6293961" y="33694"/>
                  </a:lnTo>
                  <a:lnTo>
                    <a:pt x="6242689" y="28354"/>
                  </a:lnTo>
                  <a:lnTo>
                    <a:pt x="6191283" y="23467"/>
                  </a:lnTo>
                  <a:lnTo>
                    <a:pt x="6139744" y="19036"/>
                  </a:lnTo>
                  <a:lnTo>
                    <a:pt x="6088075" y="15062"/>
                  </a:lnTo>
                  <a:lnTo>
                    <a:pt x="6036277" y="11549"/>
                  </a:lnTo>
                  <a:lnTo>
                    <a:pt x="5984353" y="8497"/>
                  </a:lnTo>
                  <a:lnTo>
                    <a:pt x="5932304" y="5909"/>
                  </a:lnTo>
                  <a:lnTo>
                    <a:pt x="5880134" y="3787"/>
                  </a:lnTo>
                  <a:lnTo>
                    <a:pt x="5827843" y="2133"/>
                  </a:lnTo>
                  <a:lnTo>
                    <a:pt x="5775434" y="949"/>
                  </a:lnTo>
                  <a:lnTo>
                    <a:pt x="5722909" y="237"/>
                  </a:lnTo>
                  <a:lnTo>
                    <a:pt x="567027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7820" y="1219200"/>
              <a:ext cx="3365688" cy="3429000"/>
            </a:xfrm>
            <a:custGeom>
              <a:avLst/>
              <a:gdLst/>
              <a:ahLst/>
              <a:cxnLst/>
              <a:rect l="l" t="t" r="r" b="b"/>
              <a:pathLst>
                <a:path w="2580640" h="2560320">
                  <a:moveTo>
                    <a:pt x="235991" y="947661"/>
                  </a:moveTo>
                  <a:lnTo>
                    <a:pt x="232371" y="923582"/>
                  </a:lnTo>
                  <a:lnTo>
                    <a:pt x="219989" y="902627"/>
                  </a:lnTo>
                  <a:lnTo>
                    <a:pt x="199821" y="887501"/>
                  </a:lnTo>
                  <a:lnTo>
                    <a:pt x="175361" y="881380"/>
                  </a:lnTo>
                  <a:lnTo>
                    <a:pt x="151282" y="884999"/>
                  </a:lnTo>
                  <a:lnTo>
                    <a:pt x="115201" y="917549"/>
                  </a:lnTo>
                  <a:lnTo>
                    <a:pt x="83197" y="993775"/>
                  </a:lnTo>
                  <a:lnTo>
                    <a:pt x="56908" y="1067117"/>
                  </a:lnTo>
                  <a:lnTo>
                    <a:pt x="34150" y="1142326"/>
                  </a:lnTo>
                  <a:lnTo>
                    <a:pt x="15036" y="1219288"/>
                  </a:lnTo>
                  <a:lnTo>
                    <a:pt x="0" y="1296339"/>
                  </a:lnTo>
                  <a:lnTo>
                    <a:pt x="165" y="1321562"/>
                  </a:lnTo>
                  <a:lnTo>
                    <a:pt x="9652" y="1343977"/>
                  </a:lnTo>
                  <a:lnTo>
                    <a:pt x="26860" y="1361198"/>
                  </a:lnTo>
                  <a:lnTo>
                    <a:pt x="50165" y="1370825"/>
                  </a:lnTo>
                  <a:lnTo>
                    <a:pt x="75374" y="1370672"/>
                  </a:lnTo>
                  <a:lnTo>
                    <a:pt x="115023" y="1343977"/>
                  </a:lnTo>
                  <a:lnTo>
                    <a:pt x="138772" y="1248333"/>
                  </a:lnTo>
                  <a:lnTo>
                    <a:pt x="139077" y="1246759"/>
                  </a:lnTo>
                  <a:lnTo>
                    <a:pt x="139458" y="1245184"/>
                  </a:lnTo>
                  <a:lnTo>
                    <a:pt x="156248" y="1177569"/>
                  </a:lnTo>
                  <a:lnTo>
                    <a:pt x="156629" y="1176032"/>
                  </a:lnTo>
                  <a:lnTo>
                    <a:pt x="157099" y="1174483"/>
                  </a:lnTo>
                  <a:lnTo>
                    <a:pt x="177076" y="1108468"/>
                  </a:lnTo>
                  <a:lnTo>
                    <a:pt x="201142" y="1041082"/>
                  </a:lnTo>
                  <a:lnTo>
                    <a:pt x="228358" y="975487"/>
                  </a:lnTo>
                  <a:lnTo>
                    <a:pt x="228955" y="974051"/>
                  </a:lnTo>
                  <a:lnTo>
                    <a:pt x="229641" y="972604"/>
                  </a:lnTo>
                  <a:lnTo>
                    <a:pt x="229870" y="972121"/>
                  </a:lnTo>
                  <a:lnTo>
                    <a:pt x="235991" y="947661"/>
                  </a:lnTo>
                  <a:close/>
                </a:path>
                <a:path w="2580640" h="2560320">
                  <a:moveTo>
                    <a:pt x="813371" y="277469"/>
                  </a:moveTo>
                  <a:lnTo>
                    <a:pt x="804799" y="253758"/>
                  </a:lnTo>
                  <a:lnTo>
                    <a:pt x="787692" y="235242"/>
                  </a:lnTo>
                  <a:lnTo>
                    <a:pt x="765581" y="225056"/>
                  </a:lnTo>
                  <a:lnTo>
                    <a:pt x="741260" y="223926"/>
                  </a:lnTo>
                  <a:lnTo>
                    <a:pt x="717550" y="232498"/>
                  </a:lnTo>
                  <a:lnTo>
                    <a:pt x="633044" y="288061"/>
                  </a:lnTo>
                  <a:lnTo>
                    <a:pt x="573201" y="332790"/>
                  </a:lnTo>
                  <a:lnTo>
                    <a:pt x="515518" y="380339"/>
                  </a:lnTo>
                  <a:lnTo>
                    <a:pt x="460133" y="430631"/>
                  </a:lnTo>
                  <a:lnTo>
                    <a:pt x="410108" y="480644"/>
                  </a:lnTo>
                  <a:lnTo>
                    <a:pt x="391502" y="525538"/>
                  </a:lnTo>
                  <a:lnTo>
                    <a:pt x="396151" y="549440"/>
                  </a:lnTo>
                  <a:lnTo>
                    <a:pt x="410095" y="570445"/>
                  </a:lnTo>
                  <a:lnTo>
                    <a:pt x="431101" y="584403"/>
                  </a:lnTo>
                  <a:lnTo>
                    <a:pt x="454990" y="589051"/>
                  </a:lnTo>
                  <a:lnTo>
                    <a:pt x="478904" y="584403"/>
                  </a:lnTo>
                  <a:lnTo>
                    <a:pt x="499910" y="570445"/>
                  </a:lnTo>
                  <a:lnTo>
                    <a:pt x="546747" y="523633"/>
                  </a:lnTo>
                  <a:lnTo>
                    <a:pt x="547763" y="522617"/>
                  </a:lnTo>
                  <a:lnTo>
                    <a:pt x="548957" y="521538"/>
                  </a:lnTo>
                  <a:lnTo>
                    <a:pt x="597585" y="477367"/>
                  </a:lnTo>
                  <a:lnTo>
                    <a:pt x="598639" y="476415"/>
                  </a:lnTo>
                  <a:lnTo>
                    <a:pt x="599897" y="475373"/>
                  </a:lnTo>
                  <a:lnTo>
                    <a:pt x="650544" y="433616"/>
                  </a:lnTo>
                  <a:lnTo>
                    <a:pt x="651649" y="432701"/>
                  </a:lnTo>
                  <a:lnTo>
                    <a:pt x="652945" y="431736"/>
                  </a:lnTo>
                  <a:lnTo>
                    <a:pt x="705510" y="392455"/>
                  </a:lnTo>
                  <a:lnTo>
                    <a:pt x="706653" y="391604"/>
                  </a:lnTo>
                  <a:lnTo>
                    <a:pt x="762368" y="353961"/>
                  </a:lnTo>
                  <a:lnTo>
                    <a:pt x="783539" y="341007"/>
                  </a:lnTo>
                  <a:lnTo>
                    <a:pt x="802068" y="323900"/>
                  </a:lnTo>
                  <a:lnTo>
                    <a:pt x="812241" y="301790"/>
                  </a:lnTo>
                  <a:lnTo>
                    <a:pt x="813371" y="277469"/>
                  </a:lnTo>
                  <a:close/>
                </a:path>
                <a:path w="2580640" h="2560320">
                  <a:moveTo>
                    <a:pt x="1661172" y="67779"/>
                  </a:moveTo>
                  <a:lnTo>
                    <a:pt x="1644434" y="22161"/>
                  </a:lnTo>
                  <a:lnTo>
                    <a:pt x="1600327" y="1727"/>
                  </a:lnTo>
                  <a:lnTo>
                    <a:pt x="1558188" y="0"/>
                  </a:lnTo>
                  <a:lnTo>
                    <a:pt x="1480273" y="723"/>
                  </a:lnTo>
                  <a:lnTo>
                    <a:pt x="1403057" y="5308"/>
                  </a:lnTo>
                  <a:lnTo>
                    <a:pt x="1326654" y="13690"/>
                  </a:lnTo>
                  <a:lnTo>
                    <a:pt x="1251204" y="25768"/>
                  </a:lnTo>
                  <a:lnTo>
                    <a:pt x="1206093" y="35293"/>
                  </a:lnTo>
                  <a:lnTo>
                    <a:pt x="1165999" y="62776"/>
                  </a:lnTo>
                  <a:lnTo>
                    <a:pt x="1156855" y="85331"/>
                  </a:lnTo>
                  <a:lnTo>
                    <a:pt x="1157084" y="110553"/>
                  </a:lnTo>
                  <a:lnTo>
                    <a:pt x="1167066" y="133705"/>
                  </a:lnTo>
                  <a:lnTo>
                    <a:pt x="1184554" y="150634"/>
                  </a:lnTo>
                  <a:lnTo>
                    <a:pt x="1207122" y="159778"/>
                  </a:lnTo>
                  <a:lnTo>
                    <a:pt x="1232331" y="159562"/>
                  </a:lnTo>
                  <a:lnTo>
                    <a:pt x="1273213" y="150926"/>
                  </a:lnTo>
                  <a:lnTo>
                    <a:pt x="1274394" y="150672"/>
                  </a:lnTo>
                  <a:lnTo>
                    <a:pt x="1276388" y="150355"/>
                  </a:lnTo>
                  <a:lnTo>
                    <a:pt x="1342567" y="139763"/>
                  </a:lnTo>
                  <a:lnTo>
                    <a:pt x="1343634" y="139585"/>
                  </a:lnTo>
                  <a:lnTo>
                    <a:pt x="1345907" y="139344"/>
                  </a:lnTo>
                  <a:lnTo>
                    <a:pt x="1412900" y="131991"/>
                  </a:lnTo>
                  <a:lnTo>
                    <a:pt x="1484376" y="127698"/>
                  </a:lnTo>
                  <a:lnTo>
                    <a:pt x="1494828" y="127596"/>
                  </a:lnTo>
                  <a:lnTo>
                    <a:pt x="1556169" y="127025"/>
                  </a:lnTo>
                  <a:lnTo>
                    <a:pt x="1595120" y="128625"/>
                  </a:lnTo>
                  <a:lnTo>
                    <a:pt x="1640738" y="111887"/>
                  </a:lnTo>
                  <a:lnTo>
                    <a:pt x="1655165" y="92278"/>
                  </a:lnTo>
                  <a:lnTo>
                    <a:pt x="1661172" y="67779"/>
                  </a:lnTo>
                  <a:close/>
                </a:path>
                <a:path w="2580640" h="2560320">
                  <a:moveTo>
                    <a:pt x="2486660" y="347992"/>
                  </a:moveTo>
                  <a:lnTo>
                    <a:pt x="2486025" y="346138"/>
                  </a:lnTo>
                  <a:lnTo>
                    <a:pt x="2478849" y="324929"/>
                  </a:lnTo>
                  <a:lnTo>
                    <a:pt x="2474264" y="319697"/>
                  </a:lnTo>
                  <a:lnTo>
                    <a:pt x="2462225" y="305981"/>
                  </a:lnTo>
                  <a:lnTo>
                    <a:pt x="2457005" y="302006"/>
                  </a:lnTo>
                  <a:lnTo>
                    <a:pt x="2446909" y="294868"/>
                  </a:lnTo>
                  <a:lnTo>
                    <a:pt x="2414066" y="271653"/>
                  </a:lnTo>
                  <a:lnTo>
                    <a:pt x="2411412" y="269773"/>
                  </a:lnTo>
                  <a:lnTo>
                    <a:pt x="2381313" y="250088"/>
                  </a:lnTo>
                  <a:lnTo>
                    <a:pt x="2364752" y="239242"/>
                  </a:lnTo>
                  <a:lnTo>
                    <a:pt x="2317077" y="210426"/>
                  </a:lnTo>
                  <a:lnTo>
                    <a:pt x="2268423" y="183349"/>
                  </a:lnTo>
                  <a:lnTo>
                    <a:pt x="2218867" y="158038"/>
                  </a:lnTo>
                  <a:lnTo>
                    <a:pt x="2168423" y="134505"/>
                  </a:lnTo>
                  <a:lnTo>
                    <a:pt x="2117153" y="112788"/>
                  </a:lnTo>
                  <a:lnTo>
                    <a:pt x="2089810" y="107683"/>
                  </a:lnTo>
                  <a:lnTo>
                    <a:pt x="2066099" y="113195"/>
                  </a:lnTo>
                  <a:lnTo>
                    <a:pt x="2046185" y="127190"/>
                  </a:lnTo>
                  <a:lnTo>
                    <a:pt x="2032698" y="148501"/>
                  </a:lnTo>
                  <a:lnTo>
                    <a:pt x="2028532" y="173367"/>
                  </a:lnTo>
                  <a:lnTo>
                    <a:pt x="2034044" y="197078"/>
                  </a:lnTo>
                  <a:lnTo>
                    <a:pt x="2048040" y="216992"/>
                  </a:lnTo>
                  <a:lnTo>
                    <a:pt x="2069223" y="230403"/>
                  </a:lnTo>
                  <a:lnTo>
                    <a:pt x="2069693" y="230606"/>
                  </a:lnTo>
                  <a:lnTo>
                    <a:pt x="2070658" y="231025"/>
                  </a:lnTo>
                  <a:lnTo>
                    <a:pt x="2116798" y="250558"/>
                  </a:lnTo>
                  <a:lnTo>
                    <a:pt x="2117737" y="251002"/>
                  </a:lnTo>
                  <a:lnTo>
                    <a:pt x="2163127" y="272173"/>
                  </a:lnTo>
                  <a:lnTo>
                    <a:pt x="2164054" y="272656"/>
                  </a:lnTo>
                  <a:lnTo>
                    <a:pt x="2208631" y="295414"/>
                  </a:lnTo>
                  <a:lnTo>
                    <a:pt x="2209571" y="295935"/>
                  </a:lnTo>
                  <a:lnTo>
                    <a:pt x="2253323" y="320294"/>
                  </a:lnTo>
                  <a:lnTo>
                    <a:pt x="2297099" y="346760"/>
                  </a:lnTo>
                  <a:lnTo>
                    <a:pt x="2339975" y="374815"/>
                  </a:lnTo>
                  <a:lnTo>
                    <a:pt x="2381834" y="404406"/>
                  </a:lnTo>
                  <a:lnTo>
                    <a:pt x="2385237" y="406996"/>
                  </a:lnTo>
                  <a:lnTo>
                    <a:pt x="2407920" y="418007"/>
                  </a:lnTo>
                  <a:lnTo>
                    <a:pt x="2455278" y="411607"/>
                  </a:lnTo>
                  <a:lnTo>
                    <a:pt x="2484348" y="374142"/>
                  </a:lnTo>
                  <a:lnTo>
                    <a:pt x="2485250" y="372287"/>
                  </a:lnTo>
                  <a:lnTo>
                    <a:pt x="2486660" y="347992"/>
                  </a:lnTo>
                  <a:close/>
                </a:path>
                <a:path w="2580640" h="2560320">
                  <a:moveTo>
                    <a:pt x="2580309" y="1615465"/>
                  </a:moveTo>
                  <a:lnTo>
                    <a:pt x="2579116" y="1568310"/>
                  </a:lnTo>
                  <a:lnTo>
                    <a:pt x="2575585" y="1521752"/>
                  </a:lnTo>
                  <a:lnTo>
                    <a:pt x="2569781" y="1475854"/>
                  </a:lnTo>
                  <a:lnTo>
                    <a:pt x="2561742" y="1430655"/>
                  </a:lnTo>
                  <a:lnTo>
                    <a:pt x="2551519" y="1386217"/>
                  </a:lnTo>
                  <a:lnTo>
                    <a:pt x="2539187" y="1342593"/>
                  </a:lnTo>
                  <a:lnTo>
                    <a:pt x="2524798" y="1299845"/>
                  </a:lnTo>
                  <a:lnTo>
                    <a:pt x="2508402" y="1258023"/>
                  </a:lnTo>
                  <a:lnTo>
                    <a:pt x="2490051" y="1217168"/>
                  </a:lnTo>
                  <a:lnTo>
                    <a:pt x="2469807" y="1177353"/>
                  </a:lnTo>
                  <a:lnTo>
                    <a:pt x="2447721" y="1138618"/>
                  </a:lnTo>
                  <a:lnTo>
                    <a:pt x="2423858" y="1101026"/>
                  </a:lnTo>
                  <a:lnTo>
                    <a:pt x="2398255" y="1064615"/>
                  </a:lnTo>
                  <a:lnTo>
                    <a:pt x="2370988" y="1029474"/>
                  </a:lnTo>
                  <a:lnTo>
                    <a:pt x="2342108" y="995616"/>
                  </a:lnTo>
                  <a:lnTo>
                    <a:pt x="2311666" y="963129"/>
                  </a:lnTo>
                  <a:lnTo>
                    <a:pt x="2279713" y="932040"/>
                  </a:lnTo>
                  <a:lnTo>
                    <a:pt x="2246312" y="902423"/>
                  </a:lnTo>
                  <a:lnTo>
                    <a:pt x="2211514" y="874318"/>
                  </a:lnTo>
                  <a:lnTo>
                    <a:pt x="2175383" y="847801"/>
                  </a:lnTo>
                  <a:lnTo>
                    <a:pt x="2137968" y="822896"/>
                  </a:lnTo>
                  <a:lnTo>
                    <a:pt x="2099335" y="799680"/>
                  </a:lnTo>
                  <a:lnTo>
                    <a:pt x="2059520" y="778192"/>
                  </a:lnTo>
                  <a:lnTo>
                    <a:pt x="2018588" y="758494"/>
                  </a:lnTo>
                  <a:lnTo>
                    <a:pt x="1976602" y="740638"/>
                  </a:lnTo>
                  <a:lnTo>
                    <a:pt x="1933600" y="724687"/>
                  </a:lnTo>
                  <a:lnTo>
                    <a:pt x="1889658" y="710692"/>
                  </a:lnTo>
                  <a:lnTo>
                    <a:pt x="1844827" y="698690"/>
                  </a:lnTo>
                  <a:lnTo>
                    <a:pt x="1799145" y="688746"/>
                  </a:lnTo>
                  <a:lnTo>
                    <a:pt x="1752688" y="680923"/>
                  </a:lnTo>
                  <a:lnTo>
                    <a:pt x="1705508" y="675271"/>
                  </a:lnTo>
                  <a:lnTo>
                    <a:pt x="1657654" y="671842"/>
                  </a:lnTo>
                  <a:lnTo>
                    <a:pt x="1609191" y="670687"/>
                  </a:lnTo>
                  <a:lnTo>
                    <a:pt x="1560715" y="671842"/>
                  </a:lnTo>
                  <a:lnTo>
                    <a:pt x="1512862" y="675271"/>
                  </a:lnTo>
                  <a:lnTo>
                    <a:pt x="1465681" y="680923"/>
                  </a:lnTo>
                  <a:lnTo>
                    <a:pt x="1419225" y="688746"/>
                  </a:lnTo>
                  <a:lnTo>
                    <a:pt x="1373555" y="698690"/>
                  </a:lnTo>
                  <a:lnTo>
                    <a:pt x="1328712" y="710692"/>
                  </a:lnTo>
                  <a:lnTo>
                    <a:pt x="1284770" y="724687"/>
                  </a:lnTo>
                  <a:lnTo>
                    <a:pt x="1241780" y="740638"/>
                  </a:lnTo>
                  <a:lnTo>
                    <a:pt x="1199781" y="758494"/>
                  </a:lnTo>
                  <a:lnTo>
                    <a:pt x="1158862" y="778192"/>
                  </a:lnTo>
                  <a:lnTo>
                    <a:pt x="1119047" y="799680"/>
                  </a:lnTo>
                  <a:lnTo>
                    <a:pt x="1080401" y="822896"/>
                  </a:lnTo>
                  <a:lnTo>
                    <a:pt x="1042987" y="847801"/>
                  </a:lnTo>
                  <a:lnTo>
                    <a:pt x="1006856" y="874318"/>
                  </a:lnTo>
                  <a:lnTo>
                    <a:pt x="972058" y="902423"/>
                  </a:lnTo>
                  <a:lnTo>
                    <a:pt x="938657" y="932040"/>
                  </a:lnTo>
                  <a:lnTo>
                    <a:pt x="906716" y="963129"/>
                  </a:lnTo>
                  <a:lnTo>
                    <a:pt x="876261" y="995616"/>
                  </a:lnTo>
                  <a:lnTo>
                    <a:pt x="847382" y="1029474"/>
                  </a:lnTo>
                  <a:lnTo>
                    <a:pt x="820115" y="1064615"/>
                  </a:lnTo>
                  <a:lnTo>
                    <a:pt x="794524" y="1101026"/>
                  </a:lnTo>
                  <a:lnTo>
                    <a:pt x="770648" y="1138618"/>
                  </a:lnTo>
                  <a:lnTo>
                    <a:pt x="748576" y="1177353"/>
                  </a:lnTo>
                  <a:lnTo>
                    <a:pt x="728319" y="1217168"/>
                  </a:lnTo>
                  <a:lnTo>
                    <a:pt x="709980" y="1258023"/>
                  </a:lnTo>
                  <a:lnTo>
                    <a:pt x="693572" y="1299845"/>
                  </a:lnTo>
                  <a:lnTo>
                    <a:pt x="679183" y="1342593"/>
                  </a:lnTo>
                  <a:lnTo>
                    <a:pt x="666851" y="1386217"/>
                  </a:lnTo>
                  <a:lnTo>
                    <a:pt x="656640" y="1430655"/>
                  </a:lnTo>
                  <a:lnTo>
                    <a:pt x="648601" y="1475854"/>
                  </a:lnTo>
                  <a:lnTo>
                    <a:pt x="642785" y="1521752"/>
                  </a:lnTo>
                  <a:lnTo>
                    <a:pt x="639254" y="1568310"/>
                  </a:lnTo>
                  <a:lnTo>
                    <a:pt x="638073" y="1615465"/>
                  </a:lnTo>
                  <a:lnTo>
                    <a:pt x="639254" y="1662620"/>
                  </a:lnTo>
                  <a:lnTo>
                    <a:pt x="642785" y="1709166"/>
                  </a:lnTo>
                  <a:lnTo>
                    <a:pt x="648601" y="1755076"/>
                  </a:lnTo>
                  <a:lnTo>
                    <a:pt x="656640" y="1800275"/>
                  </a:lnTo>
                  <a:lnTo>
                    <a:pt x="666851" y="1844700"/>
                  </a:lnTo>
                  <a:lnTo>
                    <a:pt x="679183" y="1888324"/>
                  </a:lnTo>
                  <a:lnTo>
                    <a:pt x="693572" y="1931073"/>
                  </a:lnTo>
                  <a:lnTo>
                    <a:pt x="709980" y="1972906"/>
                  </a:lnTo>
                  <a:lnTo>
                    <a:pt x="728319" y="2013750"/>
                  </a:lnTo>
                  <a:lnTo>
                    <a:pt x="748576" y="2053577"/>
                  </a:lnTo>
                  <a:lnTo>
                    <a:pt x="770648" y="2092312"/>
                  </a:lnTo>
                  <a:lnTo>
                    <a:pt x="794524" y="2129904"/>
                  </a:lnTo>
                  <a:lnTo>
                    <a:pt x="820115" y="2166302"/>
                  </a:lnTo>
                  <a:lnTo>
                    <a:pt x="847382" y="2201456"/>
                  </a:lnTo>
                  <a:lnTo>
                    <a:pt x="876261" y="2235301"/>
                  </a:lnTo>
                  <a:lnTo>
                    <a:pt x="906716" y="2267801"/>
                  </a:lnTo>
                  <a:lnTo>
                    <a:pt x="938657" y="2298877"/>
                  </a:lnTo>
                  <a:lnTo>
                    <a:pt x="972058" y="2328494"/>
                  </a:lnTo>
                  <a:lnTo>
                    <a:pt x="1006856" y="2356599"/>
                  </a:lnTo>
                  <a:lnTo>
                    <a:pt x="1042987" y="2383129"/>
                  </a:lnTo>
                  <a:lnTo>
                    <a:pt x="1080401" y="2408021"/>
                  </a:lnTo>
                  <a:lnTo>
                    <a:pt x="1119047" y="2431250"/>
                  </a:lnTo>
                  <a:lnTo>
                    <a:pt x="1158862" y="2452725"/>
                  </a:lnTo>
                  <a:lnTo>
                    <a:pt x="1199781" y="2472423"/>
                  </a:lnTo>
                  <a:lnTo>
                    <a:pt x="1241780" y="2490279"/>
                  </a:lnTo>
                  <a:lnTo>
                    <a:pt x="1284770" y="2506230"/>
                  </a:lnTo>
                  <a:lnTo>
                    <a:pt x="1328712" y="2520238"/>
                  </a:lnTo>
                  <a:lnTo>
                    <a:pt x="1373555" y="2532227"/>
                  </a:lnTo>
                  <a:lnTo>
                    <a:pt x="1419225" y="2542171"/>
                  </a:lnTo>
                  <a:lnTo>
                    <a:pt x="1465681" y="2549995"/>
                  </a:lnTo>
                  <a:lnTo>
                    <a:pt x="1512862" y="2555646"/>
                  </a:lnTo>
                  <a:lnTo>
                    <a:pt x="1560715" y="2559075"/>
                  </a:lnTo>
                  <a:lnTo>
                    <a:pt x="1609191" y="2560231"/>
                  </a:lnTo>
                  <a:lnTo>
                    <a:pt x="1657654" y="2559075"/>
                  </a:lnTo>
                  <a:lnTo>
                    <a:pt x="1705508" y="2555646"/>
                  </a:lnTo>
                  <a:lnTo>
                    <a:pt x="1752688" y="2549995"/>
                  </a:lnTo>
                  <a:lnTo>
                    <a:pt x="1799145" y="2542171"/>
                  </a:lnTo>
                  <a:lnTo>
                    <a:pt x="1844827" y="2532227"/>
                  </a:lnTo>
                  <a:lnTo>
                    <a:pt x="1889658" y="2520238"/>
                  </a:lnTo>
                  <a:lnTo>
                    <a:pt x="1933600" y="2506230"/>
                  </a:lnTo>
                  <a:lnTo>
                    <a:pt x="1976602" y="2490279"/>
                  </a:lnTo>
                  <a:lnTo>
                    <a:pt x="2018588" y="2472423"/>
                  </a:lnTo>
                  <a:lnTo>
                    <a:pt x="2059520" y="2452725"/>
                  </a:lnTo>
                  <a:lnTo>
                    <a:pt x="2099335" y="2431250"/>
                  </a:lnTo>
                  <a:lnTo>
                    <a:pt x="2137968" y="2408021"/>
                  </a:lnTo>
                  <a:lnTo>
                    <a:pt x="2175383" y="2383129"/>
                  </a:lnTo>
                  <a:lnTo>
                    <a:pt x="2211514" y="2356599"/>
                  </a:lnTo>
                  <a:lnTo>
                    <a:pt x="2246312" y="2328494"/>
                  </a:lnTo>
                  <a:lnTo>
                    <a:pt x="2279713" y="2298877"/>
                  </a:lnTo>
                  <a:lnTo>
                    <a:pt x="2311666" y="2267801"/>
                  </a:lnTo>
                  <a:lnTo>
                    <a:pt x="2342108" y="2235301"/>
                  </a:lnTo>
                  <a:lnTo>
                    <a:pt x="2370988" y="2201456"/>
                  </a:lnTo>
                  <a:lnTo>
                    <a:pt x="2398255" y="2166302"/>
                  </a:lnTo>
                  <a:lnTo>
                    <a:pt x="2423858" y="2129904"/>
                  </a:lnTo>
                  <a:lnTo>
                    <a:pt x="2447721" y="2092312"/>
                  </a:lnTo>
                  <a:lnTo>
                    <a:pt x="2469807" y="2053577"/>
                  </a:lnTo>
                  <a:lnTo>
                    <a:pt x="2490051" y="2013750"/>
                  </a:lnTo>
                  <a:lnTo>
                    <a:pt x="2508402" y="1972906"/>
                  </a:lnTo>
                  <a:lnTo>
                    <a:pt x="2524798" y="1931073"/>
                  </a:lnTo>
                  <a:lnTo>
                    <a:pt x="2539187" y="1888324"/>
                  </a:lnTo>
                  <a:lnTo>
                    <a:pt x="2551519" y="1844700"/>
                  </a:lnTo>
                  <a:lnTo>
                    <a:pt x="2561742" y="1800275"/>
                  </a:lnTo>
                  <a:lnTo>
                    <a:pt x="2569781" y="1755076"/>
                  </a:lnTo>
                  <a:lnTo>
                    <a:pt x="2575585" y="1709166"/>
                  </a:lnTo>
                  <a:lnTo>
                    <a:pt x="2579116" y="1662620"/>
                  </a:lnTo>
                  <a:lnTo>
                    <a:pt x="2580309" y="161546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49965" y="1938528"/>
            <a:ext cx="7054215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ts val="5375"/>
              </a:lnSpc>
              <a:spcBef>
                <a:spcPts val="100"/>
              </a:spcBef>
            </a:pPr>
            <a:r>
              <a:rPr sz="4700" dirty="0">
                <a:solidFill>
                  <a:srgbClr val="000000"/>
                </a:solidFill>
              </a:rPr>
              <a:t>RISING</a:t>
            </a:r>
            <a:r>
              <a:rPr sz="4700" spc="-45" dirty="0">
                <a:solidFill>
                  <a:srgbClr val="000000"/>
                </a:solidFill>
              </a:rPr>
              <a:t> </a:t>
            </a:r>
            <a:r>
              <a:rPr sz="4700" dirty="0">
                <a:solidFill>
                  <a:srgbClr val="000000"/>
                </a:solidFill>
              </a:rPr>
              <a:t>SCHOLARS</a:t>
            </a:r>
            <a:r>
              <a:rPr sz="4700" spc="-45" dirty="0">
                <a:solidFill>
                  <a:srgbClr val="000000"/>
                </a:solidFill>
              </a:rPr>
              <a:t> </a:t>
            </a:r>
            <a:r>
              <a:rPr sz="4700" dirty="0">
                <a:solidFill>
                  <a:srgbClr val="000000"/>
                </a:solidFill>
              </a:rPr>
              <a:t>202</a:t>
            </a:r>
            <a:r>
              <a:rPr lang="en-US" sz="4700" dirty="0">
                <a:solidFill>
                  <a:srgbClr val="000000"/>
                </a:solidFill>
              </a:rPr>
              <a:t>4</a:t>
            </a:r>
            <a:r>
              <a:rPr sz="4700" dirty="0">
                <a:solidFill>
                  <a:srgbClr val="000000"/>
                </a:solidFill>
              </a:rPr>
              <a:t>-</a:t>
            </a:r>
            <a:r>
              <a:rPr sz="4700" spc="-20" dirty="0">
                <a:solidFill>
                  <a:srgbClr val="000000"/>
                </a:solidFill>
              </a:rPr>
              <a:t>202</a:t>
            </a:r>
            <a:r>
              <a:rPr lang="en-US" sz="4700" spc="-20" dirty="0">
                <a:solidFill>
                  <a:srgbClr val="000000"/>
                </a:solidFill>
              </a:rPr>
              <a:t>5</a:t>
            </a:r>
            <a:endParaRPr sz="4700" dirty="0"/>
          </a:p>
          <a:p>
            <a:pPr marR="5080" algn="r">
              <a:lnSpc>
                <a:spcPts val="5375"/>
              </a:lnSpc>
            </a:pPr>
            <a:r>
              <a:rPr sz="4700" spc="-10" dirty="0">
                <a:solidFill>
                  <a:srgbClr val="000000"/>
                </a:solidFill>
              </a:rPr>
              <a:t>REGISTRATION</a:t>
            </a:r>
            <a:endParaRPr sz="4700" dirty="0"/>
          </a:p>
        </p:txBody>
      </p:sp>
      <p:sp>
        <p:nvSpPr>
          <p:cNvPr id="7" name="object 7"/>
          <p:cNvSpPr txBox="1"/>
          <p:nvPr/>
        </p:nvSpPr>
        <p:spPr>
          <a:xfrm>
            <a:off x="4542154" y="3233928"/>
            <a:ext cx="706120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b="0" dirty="0">
                <a:latin typeface="Calibri Light"/>
                <a:cs typeface="Calibri Light"/>
              </a:rPr>
              <a:t>(First</a:t>
            </a:r>
            <a:r>
              <a:rPr sz="4700" b="0" spc="-100" dirty="0">
                <a:latin typeface="Calibri Light"/>
                <a:cs typeface="Calibri Light"/>
              </a:rPr>
              <a:t> </a:t>
            </a:r>
            <a:r>
              <a:rPr sz="4700" b="0" dirty="0">
                <a:latin typeface="Calibri Light"/>
                <a:cs typeface="Calibri Light"/>
              </a:rPr>
              <a:t>time</a:t>
            </a:r>
            <a:r>
              <a:rPr sz="4700" b="0" spc="-90" dirty="0">
                <a:latin typeface="Calibri Light"/>
                <a:cs typeface="Calibri Light"/>
              </a:rPr>
              <a:t> </a:t>
            </a:r>
            <a:r>
              <a:rPr sz="4700" b="0" dirty="0">
                <a:latin typeface="Calibri Light"/>
                <a:cs typeface="Calibri Light"/>
              </a:rPr>
              <a:t>enrolling</a:t>
            </a:r>
            <a:r>
              <a:rPr sz="4700" b="0" spc="-95" dirty="0">
                <a:latin typeface="Calibri Light"/>
                <a:cs typeface="Calibri Light"/>
              </a:rPr>
              <a:t> </a:t>
            </a:r>
            <a:r>
              <a:rPr sz="4700" b="0" spc="-10" dirty="0">
                <a:latin typeface="Calibri Light"/>
                <a:cs typeface="Calibri Light"/>
              </a:rPr>
              <a:t>students)</a:t>
            </a:r>
            <a:endParaRPr sz="47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7752" y="4763516"/>
            <a:ext cx="6474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THIS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WANTING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COLLEGE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CREDIT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BC712C-3798-58F4-31C6-332D4379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60150"/>
            <a:ext cx="2057400" cy="24409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5795" y="372045"/>
            <a:ext cx="83604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Check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your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email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for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link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to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activate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your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account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1719803" y="1050058"/>
            <a:ext cx="8752394" cy="1111202"/>
          </a:xfrm>
          <a:prstGeom prst="rect">
            <a:avLst/>
          </a:prstGeom>
          <a:solidFill>
            <a:schemeClr val="accent2"/>
          </a:solidFill>
          <a:ln w="12700">
            <a:solidFill>
              <a:srgbClr val="2F528F"/>
            </a:solidFill>
          </a:ln>
        </p:spPr>
        <p:txBody>
          <a:bodyPr vert="horz" wrap="square" lIns="0" tIns="1758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8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3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200" spc="-25" dirty="0">
                <a:solidFill>
                  <a:srgbClr val="FFFFFF"/>
                </a:solidFill>
                <a:latin typeface="Calibri"/>
                <a:cs typeface="Calibri"/>
              </a:rPr>
              <a:t>AN EMAIL ADDRESS YOU CHECK FREQUENTLY!</a:t>
            </a:r>
          </a:p>
          <a:p>
            <a:pPr marL="2540" algn="ctr">
              <a:lnSpc>
                <a:spcPct val="100000"/>
              </a:lnSpc>
              <a:spcBef>
                <a:spcPts val="1385"/>
              </a:spcBef>
            </a:pPr>
            <a:endParaRPr sz="17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7EE85-CE4E-5F1A-C212-5979766D5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06" y="2601544"/>
            <a:ext cx="7208593" cy="3320911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D4080930-BB0B-F01E-B611-D39285D862B4}"/>
              </a:ext>
            </a:extLst>
          </p:cNvPr>
          <p:cNvSpPr/>
          <p:nvPr/>
        </p:nvSpPr>
        <p:spPr>
          <a:xfrm rot="9981190">
            <a:off x="6325951" y="3370584"/>
            <a:ext cx="19812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948"/>
            <a:ext cx="5217160" cy="3987800"/>
          </a:xfrm>
          <a:custGeom>
            <a:avLst/>
            <a:gdLst/>
            <a:ahLst/>
            <a:cxnLst/>
            <a:rect l="l" t="t" r="r" b="b"/>
            <a:pathLst>
              <a:path w="5217160" h="3987800">
                <a:moveTo>
                  <a:pt x="1220793" y="3975100"/>
                </a:moveTo>
                <a:lnTo>
                  <a:pt x="520968" y="3975100"/>
                </a:lnTo>
                <a:lnTo>
                  <a:pt x="573715" y="3987800"/>
                </a:lnTo>
                <a:lnTo>
                  <a:pt x="1171307" y="3987800"/>
                </a:lnTo>
                <a:lnTo>
                  <a:pt x="1220793" y="3975100"/>
                </a:lnTo>
                <a:close/>
              </a:path>
              <a:path w="5217160" h="3987800">
                <a:moveTo>
                  <a:pt x="1319637" y="3962400"/>
                </a:moveTo>
                <a:lnTo>
                  <a:pt x="416194" y="3962400"/>
                </a:lnTo>
                <a:lnTo>
                  <a:pt x="468458" y="3975100"/>
                </a:lnTo>
                <a:lnTo>
                  <a:pt x="1270236" y="3975100"/>
                </a:lnTo>
                <a:lnTo>
                  <a:pt x="1319637" y="3962400"/>
                </a:lnTo>
                <a:close/>
              </a:path>
              <a:path w="5217160" h="3987800">
                <a:moveTo>
                  <a:pt x="1516838" y="3937000"/>
                </a:moveTo>
                <a:lnTo>
                  <a:pt x="260993" y="3937000"/>
                </a:lnTo>
                <a:lnTo>
                  <a:pt x="364188" y="3962400"/>
                </a:lnTo>
                <a:lnTo>
                  <a:pt x="1418315" y="3962400"/>
                </a:lnTo>
                <a:lnTo>
                  <a:pt x="1516838" y="3937000"/>
                </a:lnTo>
                <a:close/>
              </a:path>
              <a:path w="5217160" h="3987800">
                <a:moveTo>
                  <a:pt x="0" y="3797300"/>
                </a:moveTo>
                <a:lnTo>
                  <a:pt x="0" y="3873500"/>
                </a:lnTo>
                <a:lnTo>
                  <a:pt x="108409" y="3911600"/>
                </a:lnTo>
                <a:lnTo>
                  <a:pt x="209826" y="3937000"/>
                </a:lnTo>
                <a:lnTo>
                  <a:pt x="1566043" y="3937000"/>
                </a:lnTo>
                <a:lnTo>
                  <a:pt x="1615212" y="3924300"/>
                </a:lnTo>
                <a:lnTo>
                  <a:pt x="664342" y="3924300"/>
                </a:lnTo>
                <a:lnTo>
                  <a:pt x="613007" y="3911600"/>
                </a:lnTo>
                <a:lnTo>
                  <a:pt x="512744" y="3911600"/>
                </a:lnTo>
                <a:lnTo>
                  <a:pt x="464069" y="3898900"/>
                </a:lnTo>
                <a:lnTo>
                  <a:pt x="415611" y="3898900"/>
                </a:lnTo>
                <a:lnTo>
                  <a:pt x="367381" y="3886200"/>
                </a:lnTo>
                <a:lnTo>
                  <a:pt x="319388" y="3886200"/>
                </a:lnTo>
                <a:lnTo>
                  <a:pt x="36974" y="3810000"/>
                </a:lnTo>
                <a:lnTo>
                  <a:pt x="0" y="3797300"/>
                </a:lnTo>
                <a:close/>
              </a:path>
              <a:path w="5217160" h="3987800">
                <a:moveTo>
                  <a:pt x="1811551" y="3886200"/>
                </a:moveTo>
                <a:lnTo>
                  <a:pt x="1378844" y="3886200"/>
                </a:lnTo>
                <a:lnTo>
                  <a:pt x="1328037" y="3898900"/>
                </a:lnTo>
                <a:lnTo>
                  <a:pt x="1277199" y="3898900"/>
                </a:lnTo>
                <a:lnTo>
                  <a:pt x="1226329" y="3911600"/>
                </a:lnTo>
                <a:lnTo>
                  <a:pt x="1124487" y="3911600"/>
                </a:lnTo>
                <a:lnTo>
                  <a:pt x="1073514" y="3924300"/>
                </a:lnTo>
                <a:lnTo>
                  <a:pt x="1664347" y="3924300"/>
                </a:lnTo>
                <a:lnTo>
                  <a:pt x="1811551" y="3886200"/>
                </a:lnTo>
                <a:close/>
              </a:path>
              <a:path w="5217160" h="3987800">
                <a:moveTo>
                  <a:pt x="5030957" y="0"/>
                </a:moveTo>
                <a:lnTo>
                  <a:pt x="0" y="0"/>
                </a:lnTo>
                <a:lnTo>
                  <a:pt x="0" y="3644900"/>
                </a:lnTo>
                <a:lnTo>
                  <a:pt x="62874" y="3670300"/>
                </a:lnTo>
                <a:lnTo>
                  <a:pt x="545977" y="3797300"/>
                </a:lnTo>
                <a:lnTo>
                  <a:pt x="1892884" y="3797300"/>
                </a:lnTo>
                <a:lnTo>
                  <a:pt x="1863964" y="3810000"/>
                </a:lnTo>
                <a:lnTo>
                  <a:pt x="1835021" y="3810000"/>
                </a:lnTo>
                <a:lnTo>
                  <a:pt x="1806022" y="3822700"/>
                </a:lnTo>
                <a:lnTo>
                  <a:pt x="1775319" y="3822700"/>
                </a:lnTo>
                <a:lnTo>
                  <a:pt x="1744596" y="3835400"/>
                </a:lnTo>
                <a:lnTo>
                  <a:pt x="1713852" y="3835400"/>
                </a:lnTo>
                <a:lnTo>
                  <a:pt x="1683085" y="3848100"/>
                </a:lnTo>
                <a:lnTo>
                  <a:pt x="1632445" y="3848100"/>
                </a:lnTo>
                <a:lnTo>
                  <a:pt x="1531087" y="3873500"/>
                </a:lnTo>
                <a:lnTo>
                  <a:pt x="1480368" y="3873500"/>
                </a:lnTo>
                <a:lnTo>
                  <a:pt x="1429621" y="3886200"/>
                </a:lnTo>
                <a:lnTo>
                  <a:pt x="1860556" y="3886200"/>
                </a:lnTo>
                <a:lnTo>
                  <a:pt x="2537060" y="3708400"/>
                </a:lnTo>
                <a:lnTo>
                  <a:pt x="2584639" y="3683000"/>
                </a:lnTo>
                <a:lnTo>
                  <a:pt x="2726837" y="3644900"/>
                </a:lnTo>
                <a:lnTo>
                  <a:pt x="2774063" y="3619500"/>
                </a:lnTo>
                <a:lnTo>
                  <a:pt x="2868262" y="3594100"/>
                </a:lnTo>
                <a:lnTo>
                  <a:pt x="2915240" y="3568700"/>
                </a:lnTo>
                <a:lnTo>
                  <a:pt x="3008958" y="3543300"/>
                </a:lnTo>
                <a:lnTo>
                  <a:pt x="3055702" y="3517900"/>
                </a:lnTo>
                <a:lnTo>
                  <a:pt x="3102370" y="3505200"/>
                </a:lnTo>
                <a:lnTo>
                  <a:pt x="3148966" y="3479800"/>
                </a:lnTo>
                <a:lnTo>
                  <a:pt x="3195433" y="3467100"/>
                </a:lnTo>
                <a:lnTo>
                  <a:pt x="3241593" y="3441700"/>
                </a:lnTo>
                <a:lnTo>
                  <a:pt x="3287211" y="3429000"/>
                </a:lnTo>
                <a:lnTo>
                  <a:pt x="3332055" y="3403600"/>
                </a:lnTo>
                <a:lnTo>
                  <a:pt x="3375892" y="3390900"/>
                </a:lnTo>
                <a:lnTo>
                  <a:pt x="3418488" y="3365500"/>
                </a:lnTo>
                <a:lnTo>
                  <a:pt x="3459612" y="3340100"/>
                </a:lnTo>
                <a:lnTo>
                  <a:pt x="3499029" y="3327400"/>
                </a:lnTo>
                <a:lnTo>
                  <a:pt x="3536508" y="3302000"/>
                </a:lnTo>
                <a:lnTo>
                  <a:pt x="3583471" y="3263900"/>
                </a:lnTo>
                <a:lnTo>
                  <a:pt x="3628421" y="3238500"/>
                </a:lnTo>
                <a:lnTo>
                  <a:pt x="3671650" y="3213100"/>
                </a:lnTo>
                <a:lnTo>
                  <a:pt x="3713450" y="3175000"/>
                </a:lnTo>
                <a:lnTo>
                  <a:pt x="3754114" y="3149600"/>
                </a:lnTo>
                <a:lnTo>
                  <a:pt x="3793934" y="3124200"/>
                </a:lnTo>
                <a:lnTo>
                  <a:pt x="3833203" y="3086100"/>
                </a:lnTo>
                <a:lnTo>
                  <a:pt x="3910657" y="3035300"/>
                </a:lnTo>
                <a:lnTo>
                  <a:pt x="3948791" y="2997200"/>
                </a:lnTo>
                <a:lnTo>
                  <a:pt x="3986486" y="2971800"/>
                </a:lnTo>
                <a:lnTo>
                  <a:pt x="4023712" y="2933700"/>
                </a:lnTo>
                <a:lnTo>
                  <a:pt x="3907395" y="2933700"/>
                </a:lnTo>
                <a:lnTo>
                  <a:pt x="3945106" y="2908300"/>
                </a:lnTo>
                <a:lnTo>
                  <a:pt x="3982338" y="2870200"/>
                </a:lnTo>
                <a:lnTo>
                  <a:pt x="4019085" y="2832100"/>
                </a:lnTo>
                <a:lnTo>
                  <a:pt x="4055338" y="2794000"/>
                </a:lnTo>
                <a:lnTo>
                  <a:pt x="4091090" y="2755900"/>
                </a:lnTo>
                <a:lnTo>
                  <a:pt x="4126333" y="2730500"/>
                </a:lnTo>
                <a:lnTo>
                  <a:pt x="4161060" y="2692400"/>
                </a:lnTo>
                <a:lnTo>
                  <a:pt x="4195262" y="2654300"/>
                </a:lnTo>
                <a:lnTo>
                  <a:pt x="4228932" y="2616200"/>
                </a:lnTo>
                <a:lnTo>
                  <a:pt x="4262062" y="2578100"/>
                </a:lnTo>
                <a:lnTo>
                  <a:pt x="4294645" y="2540000"/>
                </a:lnTo>
                <a:lnTo>
                  <a:pt x="4326672" y="2501900"/>
                </a:lnTo>
                <a:lnTo>
                  <a:pt x="4358137" y="2463800"/>
                </a:lnTo>
                <a:lnTo>
                  <a:pt x="4389032" y="2425700"/>
                </a:lnTo>
                <a:lnTo>
                  <a:pt x="4419348" y="2387600"/>
                </a:lnTo>
                <a:lnTo>
                  <a:pt x="4449078" y="2336800"/>
                </a:lnTo>
                <a:lnTo>
                  <a:pt x="4478215" y="2298700"/>
                </a:lnTo>
                <a:lnTo>
                  <a:pt x="4506750" y="2260600"/>
                </a:lnTo>
                <a:lnTo>
                  <a:pt x="4534677" y="2222500"/>
                </a:lnTo>
                <a:lnTo>
                  <a:pt x="4561987" y="2171700"/>
                </a:lnTo>
                <a:lnTo>
                  <a:pt x="4588672" y="2133600"/>
                </a:lnTo>
                <a:lnTo>
                  <a:pt x="4614725" y="2095500"/>
                </a:lnTo>
                <a:lnTo>
                  <a:pt x="4640139" y="2044700"/>
                </a:lnTo>
                <a:lnTo>
                  <a:pt x="4664905" y="2006600"/>
                </a:lnTo>
                <a:lnTo>
                  <a:pt x="4689016" y="1955800"/>
                </a:lnTo>
                <a:lnTo>
                  <a:pt x="4712464" y="1917700"/>
                </a:lnTo>
                <a:lnTo>
                  <a:pt x="4735242" y="1866900"/>
                </a:lnTo>
                <a:lnTo>
                  <a:pt x="4757221" y="1816100"/>
                </a:lnTo>
                <a:lnTo>
                  <a:pt x="4778368" y="1778000"/>
                </a:lnTo>
                <a:lnTo>
                  <a:pt x="4798690" y="1727200"/>
                </a:lnTo>
                <a:lnTo>
                  <a:pt x="4818191" y="1676400"/>
                </a:lnTo>
                <a:lnTo>
                  <a:pt x="4836878" y="1638300"/>
                </a:lnTo>
                <a:lnTo>
                  <a:pt x="4854756" y="1587500"/>
                </a:lnTo>
                <a:lnTo>
                  <a:pt x="4871830" y="1536700"/>
                </a:lnTo>
                <a:lnTo>
                  <a:pt x="4888106" y="1498600"/>
                </a:lnTo>
                <a:lnTo>
                  <a:pt x="4903591" y="1447800"/>
                </a:lnTo>
                <a:lnTo>
                  <a:pt x="4918288" y="1397000"/>
                </a:lnTo>
                <a:lnTo>
                  <a:pt x="4932205" y="1346200"/>
                </a:lnTo>
                <a:lnTo>
                  <a:pt x="4945347" y="1308100"/>
                </a:lnTo>
                <a:lnTo>
                  <a:pt x="4957719" y="1257300"/>
                </a:lnTo>
                <a:lnTo>
                  <a:pt x="4969326" y="1206500"/>
                </a:lnTo>
                <a:lnTo>
                  <a:pt x="4980176" y="1155700"/>
                </a:lnTo>
                <a:lnTo>
                  <a:pt x="4990272" y="1104900"/>
                </a:lnTo>
                <a:lnTo>
                  <a:pt x="4999622" y="1066800"/>
                </a:lnTo>
                <a:lnTo>
                  <a:pt x="5008230" y="1016000"/>
                </a:lnTo>
                <a:lnTo>
                  <a:pt x="5016102" y="965200"/>
                </a:lnTo>
                <a:lnTo>
                  <a:pt x="5023243" y="914400"/>
                </a:lnTo>
                <a:lnTo>
                  <a:pt x="5029660" y="863600"/>
                </a:lnTo>
                <a:lnTo>
                  <a:pt x="5035358" y="812800"/>
                </a:lnTo>
                <a:lnTo>
                  <a:pt x="5040342" y="762000"/>
                </a:lnTo>
                <a:lnTo>
                  <a:pt x="5044619" y="711200"/>
                </a:lnTo>
                <a:lnTo>
                  <a:pt x="5048193" y="673100"/>
                </a:lnTo>
                <a:lnTo>
                  <a:pt x="5051071" y="622300"/>
                </a:lnTo>
                <a:lnTo>
                  <a:pt x="5053258" y="571500"/>
                </a:lnTo>
                <a:lnTo>
                  <a:pt x="5054759" y="520700"/>
                </a:lnTo>
                <a:lnTo>
                  <a:pt x="5055581" y="469900"/>
                </a:lnTo>
                <a:lnTo>
                  <a:pt x="5055729" y="419100"/>
                </a:lnTo>
                <a:lnTo>
                  <a:pt x="5055208" y="368300"/>
                </a:lnTo>
                <a:lnTo>
                  <a:pt x="5053982" y="304800"/>
                </a:lnTo>
                <a:lnTo>
                  <a:pt x="5052062" y="254000"/>
                </a:lnTo>
                <a:lnTo>
                  <a:pt x="5049463" y="203200"/>
                </a:lnTo>
                <a:lnTo>
                  <a:pt x="5046197" y="152400"/>
                </a:lnTo>
                <a:lnTo>
                  <a:pt x="5030957" y="0"/>
                </a:lnTo>
                <a:close/>
              </a:path>
              <a:path w="5217160" h="3987800">
                <a:moveTo>
                  <a:pt x="1400667" y="3835400"/>
                </a:moveTo>
                <a:lnTo>
                  <a:pt x="992021" y="3835400"/>
                </a:lnTo>
                <a:lnTo>
                  <a:pt x="1042151" y="3848100"/>
                </a:lnTo>
                <a:lnTo>
                  <a:pt x="1348361" y="3848100"/>
                </a:lnTo>
                <a:lnTo>
                  <a:pt x="1400667" y="3835400"/>
                </a:lnTo>
                <a:close/>
              </a:path>
              <a:path w="5217160" h="3987800">
                <a:moveTo>
                  <a:pt x="1609613" y="3822700"/>
                </a:moveTo>
                <a:lnTo>
                  <a:pt x="792595" y="3822700"/>
                </a:lnTo>
                <a:lnTo>
                  <a:pt x="842282" y="3835400"/>
                </a:lnTo>
                <a:lnTo>
                  <a:pt x="1557425" y="3835400"/>
                </a:lnTo>
                <a:lnTo>
                  <a:pt x="1609613" y="3822700"/>
                </a:lnTo>
                <a:close/>
              </a:path>
              <a:path w="5217160" h="3987800">
                <a:moveTo>
                  <a:pt x="1765932" y="3810000"/>
                </a:moveTo>
                <a:lnTo>
                  <a:pt x="693577" y="3810000"/>
                </a:lnTo>
                <a:lnTo>
                  <a:pt x="743026" y="3822700"/>
                </a:lnTo>
                <a:lnTo>
                  <a:pt x="1713870" y="3822700"/>
                </a:lnTo>
                <a:lnTo>
                  <a:pt x="1765932" y="3810000"/>
                </a:lnTo>
                <a:close/>
              </a:path>
              <a:path w="5217160" h="3987800">
                <a:moveTo>
                  <a:pt x="1869909" y="3797300"/>
                </a:moveTo>
                <a:lnTo>
                  <a:pt x="595050" y="3797300"/>
                </a:lnTo>
                <a:lnTo>
                  <a:pt x="644251" y="3810000"/>
                </a:lnTo>
                <a:lnTo>
                  <a:pt x="1817947" y="3810000"/>
                </a:lnTo>
                <a:lnTo>
                  <a:pt x="1869909" y="3797300"/>
                </a:lnTo>
                <a:close/>
              </a:path>
              <a:path w="5217160" h="3987800">
                <a:moveTo>
                  <a:pt x="5184724" y="0"/>
                </a:moveTo>
                <a:lnTo>
                  <a:pt x="5116228" y="0"/>
                </a:lnTo>
                <a:lnTo>
                  <a:pt x="5121832" y="25400"/>
                </a:lnTo>
                <a:lnTo>
                  <a:pt x="5127940" y="76200"/>
                </a:lnTo>
                <a:lnTo>
                  <a:pt x="5133073" y="127000"/>
                </a:lnTo>
                <a:lnTo>
                  <a:pt x="5137226" y="177800"/>
                </a:lnTo>
                <a:lnTo>
                  <a:pt x="5140398" y="228600"/>
                </a:lnTo>
                <a:lnTo>
                  <a:pt x="5142584" y="279400"/>
                </a:lnTo>
                <a:lnTo>
                  <a:pt x="5144132" y="330200"/>
                </a:lnTo>
                <a:lnTo>
                  <a:pt x="5144685" y="368300"/>
                </a:lnTo>
                <a:lnTo>
                  <a:pt x="5144800" y="431800"/>
                </a:lnTo>
                <a:lnTo>
                  <a:pt x="5143928" y="482600"/>
                </a:lnTo>
                <a:lnTo>
                  <a:pt x="5142257" y="533400"/>
                </a:lnTo>
                <a:lnTo>
                  <a:pt x="5139791" y="584200"/>
                </a:lnTo>
                <a:lnTo>
                  <a:pt x="5136536" y="622300"/>
                </a:lnTo>
                <a:lnTo>
                  <a:pt x="5132495" y="673100"/>
                </a:lnTo>
                <a:lnTo>
                  <a:pt x="5127671" y="723900"/>
                </a:lnTo>
                <a:lnTo>
                  <a:pt x="5122071" y="774700"/>
                </a:lnTo>
                <a:lnTo>
                  <a:pt x="5115696" y="825500"/>
                </a:lnTo>
                <a:lnTo>
                  <a:pt x="5108552" y="876300"/>
                </a:lnTo>
                <a:lnTo>
                  <a:pt x="5100643" y="927100"/>
                </a:lnTo>
                <a:lnTo>
                  <a:pt x="5091973" y="965200"/>
                </a:lnTo>
                <a:lnTo>
                  <a:pt x="5082546" y="1016000"/>
                </a:lnTo>
                <a:lnTo>
                  <a:pt x="5072366" y="1066800"/>
                </a:lnTo>
                <a:lnTo>
                  <a:pt x="5061438" y="1117600"/>
                </a:lnTo>
                <a:lnTo>
                  <a:pt x="5049765" y="1155700"/>
                </a:lnTo>
                <a:lnTo>
                  <a:pt x="5037353" y="1206500"/>
                </a:lnTo>
                <a:lnTo>
                  <a:pt x="5024204" y="1257300"/>
                </a:lnTo>
                <a:lnTo>
                  <a:pt x="5010323" y="1295400"/>
                </a:lnTo>
                <a:lnTo>
                  <a:pt x="4995714" y="1346200"/>
                </a:lnTo>
                <a:lnTo>
                  <a:pt x="4980382" y="1397000"/>
                </a:lnTo>
                <a:lnTo>
                  <a:pt x="4964331" y="1435100"/>
                </a:lnTo>
                <a:lnTo>
                  <a:pt x="4947564" y="1485900"/>
                </a:lnTo>
                <a:lnTo>
                  <a:pt x="4930086" y="1524000"/>
                </a:lnTo>
                <a:lnTo>
                  <a:pt x="4911901" y="1574800"/>
                </a:lnTo>
                <a:lnTo>
                  <a:pt x="4893014" y="1625600"/>
                </a:lnTo>
                <a:lnTo>
                  <a:pt x="4873428" y="1663700"/>
                </a:lnTo>
                <a:lnTo>
                  <a:pt x="4853147" y="1714500"/>
                </a:lnTo>
                <a:lnTo>
                  <a:pt x="4832176" y="1752600"/>
                </a:lnTo>
                <a:lnTo>
                  <a:pt x="4810519" y="1803400"/>
                </a:lnTo>
                <a:lnTo>
                  <a:pt x="4788181" y="1841500"/>
                </a:lnTo>
                <a:lnTo>
                  <a:pt x="4765164" y="1892300"/>
                </a:lnTo>
                <a:lnTo>
                  <a:pt x="4741474" y="1930400"/>
                </a:lnTo>
                <a:lnTo>
                  <a:pt x="4717114" y="1968500"/>
                </a:lnTo>
                <a:lnTo>
                  <a:pt x="4692089" y="2019300"/>
                </a:lnTo>
                <a:lnTo>
                  <a:pt x="4666403" y="2057400"/>
                </a:lnTo>
                <a:lnTo>
                  <a:pt x="4640060" y="2108200"/>
                </a:lnTo>
                <a:lnTo>
                  <a:pt x="4613064" y="2146300"/>
                </a:lnTo>
                <a:lnTo>
                  <a:pt x="4585420" y="2184400"/>
                </a:lnTo>
                <a:lnTo>
                  <a:pt x="4557206" y="2235200"/>
                </a:lnTo>
                <a:lnTo>
                  <a:pt x="4528356" y="2273300"/>
                </a:lnTo>
                <a:lnTo>
                  <a:pt x="4498877" y="2311400"/>
                </a:lnTo>
                <a:lnTo>
                  <a:pt x="4468774" y="2349500"/>
                </a:lnTo>
                <a:lnTo>
                  <a:pt x="4438054" y="2400300"/>
                </a:lnTo>
                <a:lnTo>
                  <a:pt x="4406722" y="2438400"/>
                </a:lnTo>
                <a:lnTo>
                  <a:pt x="4374785" y="2476500"/>
                </a:lnTo>
                <a:lnTo>
                  <a:pt x="4342248" y="2514600"/>
                </a:lnTo>
                <a:lnTo>
                  <a:pt x="4309118" y="2552700"/>
                </a:lnTo>
                <a:lnTo>
                  <a:pt x="4275401" y="2590800"/>
                </a:lnTo>
                <a:lnTo>
                  <a:pt x="4241102" y="2628900"/>
                </a:lnTo>
                <a:lnTo>
                  <a:pt x="4206227" y="2667000"/>
                </a:lnTo>
                <a:lnTo>
                  <a:pt x="4170783" y="2705100"/>
                </a:lnTo>
                <a:lnTo>
                  <a:pt x="4134776" y="2743200"/>
                </a:lnTo>
                <a:lnTo>
                  <a:pt x="4098211" y="2768600"/>
                </a:lnTo>
                <a:lnTo>
                  <a:pt x="4061094" y="2806700"/>
                </a:lnTo>
                <a:lnTo>
                  <a:pt x="4023433" y="2844800"/>
                </a:lnTo>
                <a:lnTo>
                  <a:pt x="3985231" y="2870200"/>
                </a:lnTo>
                <a:lnTo>
                  <a:pt x="3946497" y="2908300"/>
                </a:lnTo>
                <a:lnTo>
                  <a:pt x="3938023" y="2921000"/>
                </a:lnTo>
                <a:lnTo>
                  <a:pt x="3928620" y="2921000"/>
                </a:lnTo>
                <a:lnTo>
                  <a:pt x="3918380" y="2933700"/>
                </a:lnTo>
                <a:lnTo>
                  <a:pt x="4023712" y="2933700"/>
                </a:lnTo>
                <a:lnTo>
                  <a:pt x="4060435" y="2908300"/>
                </a:lnTo>
                <a:lnTo>
                  <a:pt x="4096624" y="2870200"/>
                </a:lnTo>
                <a:lnTo>
                  <a:pt x="4133652" y="2832100"/>
                </a:lnTo>
                <a:lnTo>
                  <a:pt x="4170125" y="2794000"/>
                </a:lnTo>
                <a:lnTo>
                  <a:pt x="4206038" y="2768600"/>
                </a:lnTo>
                <a:lnTo>
                  <a:pt x="4241389" y="2730500"/>
                </a:lnTo>
                <a:lnTo>
                  <a:pt x="4276175" y="2692400"/>
                </a:lnTo>
                <a:lnTo>
                  <a:pt x="4310394" y="2654300"/>
                </a:lnTo>
                <a:lnTo>
                  <a:pt x="4344041" y="2616200"/>
                </a:lnTo>
                <a:lnTo>
                  <a:pt x="4377115" y="2578100"/>
                </a:lnTo>
                <a:lnTo>
                  <a:pt x="4409612" y="2540000"/>
                </a:lnTo>
                <a:lnTo>
                  <a:pt x="4441530" y="2501900"/>
                </a:lnTo>
                <a:lnTo>
                  <a:pt x="4472866" y="2463800"/>
                </a:lnTo>
                <a:lnTo>
                  <a:pt x="4503616" y="2425700"/>
                </a:lnTo>
                <a:lnTo>
                  <a:pt x="4533779" y="2387600"/>
                </a:lnTo>
                <a:lnTo>
                  <a:pt x="4563350" y="2349500"/>
                </a:lnTo>
                <a:lnTo>
                  <a:pt x="4592328" y="2298700"/>
                </a:lnTo>
                <a:lnTo>
                  <a:pt x="4620709" y="2260600"/>
                </a:lnTo>
                <a:lnTo>
                  <a:pt x="4648491" y="2222500"/>
                </a:lnTo>
                <a:lnTo>
                  <a:pt x="4675670" y="2184400"/>
                </a:lnTo>
                <a:lnTo>
                  <a:pt x="4702244" y="2133600"/>
                </a:lnTo>
                <a:lnTo>
                  <a:pt x="4728209" y="2095500"/>
                </a:lnTo>
                <a:lnTo>
                  <a:pt x="4753564" y="2057400"/>
                </a:lnTo>
                <a:lnTo>
                  <a:pt x="4778305" y="2006600"/>
                </a:lnTo>
                <a:lnTo>
                  <a:pt x="4802429" y="1968500"/>
                </a:lnTo>
                <a:lnTo>
                  <a:pt x="4825933" y="1930400"/>
                </a:lnTo>
                <a:lnTo>
                  <a:pt x="4848815" y="1879600"/>
                </a:lnTo>
                <a:lnTo>
                  <a:pt x="4871071" y="1841500"/>
                </a:lnTo>
                <a:lnTo>
                  <a:pt x="4892699" y="1790700"/>
                </a:lnTo>
                <a:lnTo>
                  <a:pt x="4913696" y="1739900"/>
                </a:lnTo>
                <a:lnTo>
                  <a:pt x="4934059" y="1701800"/>
                </a:lnTo>
                <a:lnTo>
                  <a:pt x="4953784" y="1651000"/>
                </a:lnTo>
                <a:lnTo>
                  <a:pt x="4972870" y="1612900"/>
                </a:lnTo>
                <a:lnTo>
                  <a:pt x="4991314" y="1562100"/>
                </a:lnTo>
                <a:lnTo>
                  <a:pt x="5009112" y="1511300"/>
                </a:lnTo>
                <a:lnTo>
                  <a:pt x="5026261" y="1460500"/>
                </a:lnTo>
                <a:lnTo>
                  <a:pt x="5042759" y="1422400"/>
                </a:lnTo>
                <a:lnTo>
                  <a:pt x="5058603" y="1371600"/>
                </a:lnTo>
                <a:lnTo>
                  <a:pt x="5074298" y="1320800"/>
                </a:lnTo>
                <a:lnTo>
                  <a:pt x="5089210" y="1270000"/>
                </a:lnTo>
                <a:lnTo>
                  <a:pt x="5103333" y="1219200"/>
                </a:lnTo>
                <a:lnTo>
                  <a:pt x="5116662" y="1168400"/>
                </a:lnTo>
                <a:lnTo>
                  <a:pt x="5129189" y="1117600"/>
                </a:lnTo>
                <a:lnTo>
                  <a:pt x="5140909" y="1066800"/>
                </a:lnTo>
                <a:lnTo>
                  <a:pt x="5151816" y="1016000"/>
                </a:lnTo>
                <a:lnTo>
                  <a:pt x="5161903" y="965200"/>
                </a:lnTo>
                <a:lnTo>
                  <a:pt x="5171164" y="914400"/>
                </a:lnTo>
                <a:lnTo>
                  <a:pt x="5179594" y="863600"/>
                </a:lnTo>
                <a:lnTo>
                  <a:pt x="5187185" y="812800"/>
                </a:lnTo>
                <a:lnTo>
                  <a:pt x="5193931" y="762000"/>
                </a:lnTo>
                <a:lnTo>
                  <a:pt x="5199827" y="711200"/>
                </a:lnTo>
                <a:lnTo>
                  <a:pt x="5204867" y="660400"/>
                </a:lnTo>
                <a:lnTo>
                  <a:pt x="5209043" y="609600"/>
                </a:lnTo>
                <a:lnTo>
                  <a:pt x="5212351" y="558800"/>
                </a:lnTo>
                <a:lnTo>
                  <a:pt x="5214783" y="508000"/>
                </a:lnTo>
                <a:lnTo>
                  <a:pt x="5216334" y="469900"/>
                </a:lnTo>
                <a:lnTo>
                  <a:pt x="5216997" y="419100"/>
                </a:lnTo>
                <a:lnTo>
                  <a:pt x="5216766" y="368300"/>
                </a:lnTo>
                <a:lnTo>
                  <a:pt x="5215635" y="317500"/>
                </a:lnTo>
                <a:lnTo>
                  <a:pt x="5213598" y="266700"/>
                </a:lnTo>
                <a:lnTo>
                  <a:pt x="5210649" y="215900"/>
                </a:lnTo>
                <a:lnTo>
                  <a:pt x="5206781" y="165100"/>
                </a:lnTo>
                <a:lnTo>
                  <a:pt x="5201988" y="114300"/>
                </a:lnTo>
                <a:lnTo>
                  <a:pt x="5196264" y="63500"/>
                </a:lnTo>
                <a:lnTo>
                  <a:pt x="518472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2435861" cy="327012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660"/>
              </a:spcBef>
            </a:pPr>
            <a:r>
              <a:rPr lang="en-US" sz="4600" dirty="0"/>
              <a:t>Confirm and Activate</a:t>
            </a:r>
            <a:br>
              <a:rPr lang="en-US" sz="4600" dirty="0"/>
            </a:br>
            <a:r>
              <a:rPr lang="en-US" sz="4600" dirty="0"/>
              <a:t>Your</a:t>
            </a:r>
            <a:br>
              <a:rPr lang="en-US" sz="4600" dirty="0"/>
            </a:br>
            <a:r>
              <a:rPr lang="en-US" sz="4600" dirty="0"/>
              <a:t>Email</a:t>
            </a:r>
            <a:endParaRPr sz="4600" dirty="0"/>
          </a:p>
        </p:txBody>
      </p:sp>
      <p:pic>
        <p:nvPicPr>
          <p:cNvPr id="8" name="Picture 7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A6502CB6-0298-2B13-8533-29B08B123386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3622039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8C1B04-9321-2496-6E92-43DE49AA35F2}"/>
              </a:ext>
            </a:extLst>
          </p:cNvPr>
          <p:cNvSpPr/>
          <p:nvPr/>
        </p:nvSpPr>
        <p:spPr>
          <a:xfrm rot="18881730">
            <a:off x="2154629" y="4211283"/>
            <a:ext cx="19812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61043-1172-3D82-044A-149AC38EE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1371363"/>
            <a:ext cx="3949903" cy="4407126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B0168D0-DBA1-2C31-37B2-6FE4ECDF1839}"/>
              </a:ext>
            </a:extLst>
          </p:cNvPr>
          <p:cNvSpPr/>
          <p:nvPr/>
        </p:nvSpPr>
        <p:spPr>
          <a:xfrm rot="12266009">
            <a:off x="9454641" y="5549889"/>
            <a:ext cx="19812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B80A1A-EE07-19B0-7A89-253396CC3022}"/>
              </a:ext>
            </a:extLst>
          </p:cNvPr>
          <p:cNvSpPr/>
          <p:nvPr/>
        </p:nvSpPr>
        <p:spPr>
          <a:xfrm>
            <a:off x="4244342" y="1676400"/>
            <a:ext cx="1927858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25284"/>
            <a:ext cx="10896600" cy="1101270"/>
          </a:xfrm>
          <a:prstGeom prst="rect">
            <a:avLst/>
          </a:prstGeom>
        </p:spPr>
        <p:txBody>
          <a:bodyPr vert="horz" wrap="square" lIns="0" tIns="526739" rIns="0" bIns="0" rtlCol="0">
            <a:spAutoFit/>
          </a:bodyPr>
          <a:lstStyle/>
          <a:p>
            <a:pPr marL="487045">
              <a:lnSpc>
                <a:spcPct val="100000"/>
              </a:lnSpc>
              <a:spcBef>
                <a:spcPts val="100"/>
              </a:spcBef>
            </a:pPr>
            <a:r>
              <a:rPr sz="3700" spc="-35" dirty="0">
                <a:solidFill>
                  <a:schemeClr val="tx1"/>
                </a:solidFill>
              </a:rPr>
              <a:t>You</a:t>
            </a:r>
            <a:r>
              <a:rPr sz="3700" spc="-70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will</a:t>
            </a:r>
            <a:r>
              <a:rPr sz="3700" spc="-65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have</a:t>
            </a:r>
            <a:r>
              <a:rPr sz="3700" spc="-65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to</a:t>
            </a:r>
            <a:r>
              <a:rPr sz="3700" spc="-60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log</a:t>
            </a:r>
            <a:r>
              <a:rPr sz="3700" spc="-55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in</a:t>
            </a:r>
            <a:r>
              <a:rPr sz="3700" spc="-60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with</a:t>
            </a:r>
            <a:r>
              <a:rPr sz="3700" spc="-55" dirty="0">
                <a:solidFill>
                  <a:schemeClr val="tx1"/>
                </a:solidFill>
              </a:rPr>
              <a:t> </a:t>
            </a:r>
            <a:r>
              <a:rPr sz="3700" dirty="0">
                <a:solidFill>
                  <a:schemeClr val="tx1"/>
                </a:solidFill>
              </a:rPr>
              <a:t>your</a:t>
            </a:r>
            <a:r>
              <a:rPr sz="3700" spc="-60" dirty="0">
                <a:solidFill>
                  <a:schemeClr val="tx1"/>
                </a:solidFill>
              </a:rPr>
              <a:t> </a:t>
            </a:r>
            <a:r>
              <a:rPr lang="en-US" sz="3700" spc="-60" dirty="0">
                <a:solidFill>
                  <a:schemeClr val="tx1"/>
                </a:solidFill>
              </a:rPr>
              <a:t>email and </a:t>
            </a:r>
            <a:r>
              <a:rPr sz="3700" spc="-10" dirty="0">
                <a:solidFill>
                  <a:schemeClr val="tx1"/>
                </a:solidFill>
              </a:rPr>
              <a:t>password</a:t>
            </a:r>
            <a:endParaRPr sz="37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535EAB-9441-EB86-85A8-1BF6A29B5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905000"/>
            <a:ext cx="4421211" cy="4375316"/>
          </a:xfrm>
          <a:prstGeom prst="rect">
            <a:avLst/>
          </a:prstGeom>
        </p:spPr>
      </p:pic>
      <p:pic>
        <p:nvPicPr>
          <p:cNvPr id="13" name="Picture 12" descr="A cartoon of a mascot&#10;&#10;Description automatically generated">
            <a:extLst>
              <a:ext uri="{FF2B5EF4-FFF2-40B4-BE49-F238E27FC236}">
                <a16:creationId xmlns:a16="http://schemas.microsoft.com/office/drawing/2014/main" id="{71BF8EAC-9328-7D76-4DEE-EADD25FDC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2832936" cy="51054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DFC0E8E-56EC-7908-2164-5FD38B039D97}"/>
              </a:ext>
            </a:extLst>
          </p:cNvPr>
          <p:cNvSpPr/>
          <p:nvPr/>
        </p:nvSpPr>
        <p:spPr>
          <a:xfrm rot="11545618">
            <a:off x="9093785" y="5313216"/>
            <a:ext cx="19812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C87F2F-F6C0-8496-A0F0-231372A9F4BC}"/>
              </a:ext>
            </a:extLst>
          </p:cNvPr>
          <p:cNvSpPr/>
          <p:nvPr/>
        </p:nvSpPr>
        <p:spPr>
          <a:xfrm flipV="1">
            <a:off x="5410200" y="3816296"/>
            <a:ext cx="3810000" cy="3747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F063AC-6240-AFAA-A8EC-976C9A98FFB1}"/>
              </a:ext>
            </a:extLst>
          </p:cNvPr>
          <p:cNvSpPr txBox="1"/>
          <p:nvPr/>
        </p:nvSpPr>
        <p:spPr>
          <a:xfrm>
            <a:off x="-152400" y="1248412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Authenticate – Security Process</a:t>
            </a:r>
          </a:p>
          <a:p>
            <a:pPr algn="ctr"/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F774D-E351-E423-5FC0-C8529DCE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555" y="4091234"/>
            <a:ext cx="3773773" cy="24719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9037FF-A340-6976-6327-E3E905BD0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754" y="4108187"/>
            <a:ext cx="3126229" cy="247198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375B9CB-B1F0-8ADA-F0F0-B1310DAF7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791" y="729580"/>
            <a:ext cx="2557192" cy="2170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C72BD-CDF1-2FFB-1771-DDA61CC29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77" y="4100681"/>
            <a:ext cx="3390744" cy="2453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A5ADE-943F-0FEE-8AB1-E2DA1CB57CF5}"/>
              </a:ext>
            </a:extLst>
          </p:cNvPr>
          <p:cNvSpPr txBox="1"/>
          <p:nvPr/>
        </p:nvSpPr>
        <p:spPr>
          <a:xfrm flipH="1">
            <a:off x="4438811" y="3275345"/>
            <a:ext cx="377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  Enter your cell phone number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21BB2D4-48E6-9E95-0205-58990EB5AFB4}"/>
              </a:ext>
            </a:extLst>
          </p:cNvPr>
          <p:cNvSpPr/>
          <p:nvPr/>
        </p:nvSpPr>
        <p:spPr>
          <a:xfrm rot="2996085">
            <a:off x="-58745" y="4532838"/>
            <a:ext cx="1018724" cy="11665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571A887-D3EB-392C-F442-B392A6849A59}"/>
              </a:ext>
            </a:extLst>
          </p:cNvPr>
          <p:cNvSpPr/>
          <p:nvPr/>
        </p:nvSpPr>
        <p:spPr>
          <a:xfrm rot="10570975">
            <a:off x="3188227" y="6030859"/>
            <a:ext cx="902480" cy="11941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DE97A-8E44-9A57-AE12-6BFAF51781CB}"/>
              </a:ext>
            </a:extLst>
          </p:cNvPr>
          <p:cNvSpPr txBox="1"/>
          <p:nvPr/>
        </p:nvSpPr>
        <p:spPr>
          <a:xfrm>
            <a:off x="8839200" y="3500516"/>
            <a:ext cx="3126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 Enter security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0F9A5-32D1-2D04-4805-CAEFF788EB30}"/>
              </a:ext>
            </a:extLst>
          </p:cNvPr>
          <p:cNvSpPr txBox="1"/>
          <p:nvPr/>
        </p:nvSpPr>
        <p:spPr>
          <a:xfrm>
            <a:off x="908651" y="2900352"/>
            <a:ext cx="339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Answer the security question you set up previously and check the box identifying your device.  Click Log In.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F58FE1-43E3-354B-E658-519EDED8F950}"/>
              </a:ext>
            </a:extLst>
          </p:cNvPr>
          <p:cNvSpPr/>
          <p:nvPr/>
        </p:nvSpPr>
        <p:spPr>
          <a:xfrm rot="10800000">
            <a:off x="7856598" y="5823328"/>
            <a:ext cx="999388" cy="1047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CD4015A8-59CB-AC0F-C4C2-80C96FCBCD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351" y="5419088"/>
            <a:ext cx="381000" cy="381000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9E81AE4-5B63-08F2-CD02-F73BB6DB50B5}"/>
              </a:ext>
            </a:extLst>
          </p:cNvPr>
          <p:cNvSpPr/>
          <p:nvPr/>
        </p:nvSpPr>
        <p:spPr>
          <a:xfrm rot="1967751">
            <a:off x="3883651" y="5267764"/>
            <a:ext cx="923619" cy="1189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228" y="353789"/>
            <a:ext cx="568674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spc="-10" dirty="0">
                <a:solidFill>
                  <a:schemeClr val="accent2"/>
                </a:solidFill>
              </a:rPr>
              <a:t>Information</a:t>
            </a:r>
            <a:endParaRPr sz="5400" b="1" spc="-10" dirty="0">
              <a:solidFill>
                <a:schemeClr val="accent2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E6B53FC-E4E4-7CC6-AE98-CFB6705A4D49}"/>
              </a:ext>
            </a:extLst>
          </p:cNvPr>
          <p:cNvSpPr/>
          <p:nvPr/>
        </p:nvSpPr>
        <p:spPr>
          <a:xfrm rot="16200000">
            <a:off x="-637614" y="2255520"/>
            <a:ext cx="5217160" cy="3987800"/>
          </a:xfrm>
          <a:custGeom>
            <a:avLst/>
            <a:gdLst/>
            <a:ahLst/>
            <a:cxnLst/>
            <a:rect l="l" t="t" r="r" b="b"/>
            <a:pathLst>
              <a:path w="5217160" h="3987800">
                <a:moveTo>
                  <a:pt x="1220793" y="3975100"/>
                </a:moveTo>
                <a:lnTo>
                  <a:pt x="520968" y="3975100"/>
                </a:lnTo>
                <a:lnTo>
                  <a:pt x="573715" y="3987800"/>
                </a:lnTo>
                <a:lnTo>
                  <a:pt x="1171307" y="3987800"/>
                </a:lnTo>
                <a:lnTo>
                  <a:pt x="1220793" y="3975100"/>
                </a:lnTo>
                <a:close/>
              </a:path>
              <a:path w="5217160" h="3987800">
                <a:moveTo>
                  <a:pt x="1319637" y="3962400"/>
                </a:moveTo>
                <a:lnTo>
                  <a:pt x="416194" y="3962400"/>
                </a:lnTo>
                <a:lnTo>
                  <a:pt x="468458" y="3975100"/>
                </a:lnTo>
                <a:lnTo>
                  <a:pt x="1270236" y="3975100"/>
                </a:lnTo>
                <a:lnTo>
                  <a:pt x="1319637" y="3962400"/>
                </a:lnTo>
                <a:close/>
              </a:path>
              <a:path w="5217160" h="3987800">
                <a:moveTo>
                  <a:pt x="1516838" y="3937000"/>
                </a:moveTo>
                <a:lnTo>
                  <a:pt x="260993" y="3937000"/>
                </a:lnTo>
                <a:lnTo>
                  <a:pt x="364188" y="3962400"/>
                </a:lnTo>
                <a:lnTo>
                  <a:pt x="1418315" y="3962400"/>
                </a:lnTo>
                <a:lnTo>
                  <a:pt x="1516838" y="3937000"/>
                </a:lnTo>
                <a:close/>
              </a:path>
              <a:path w="5217160" h="3987800">
                <a:moveTo>
                  <a:pt x="0" y="3797300"/>
                </a:moveTo>
                <a:lnTo>
                  <a:pt x="0" y="3873500"/>
                </a:lnTo>
                <a:lnTo>
                  <a:pt x="108409" y="3911600"/>
                </a:lnTo>
                <a:lnTo>
                  <a:pt x="209826" y="3937000"/>
                </a:lnTo>
                <a:lnTo>
                  <a:pt x="1566043" y="3937000"/>
                </a:lnTo>
                <a:lnTo>
                  <a:pt x="1615212" y="3924300"/>
                </a:lnTo>
                <a:lnTo>
                  <a:pt x="664342" y="3924300"/>
                </a:lnTo>
                <a:lnTo>
                  <a:pt x="613007" y="3911600"/>
                </a:lnTo>
                <a:lnTo>
                  <a:pt x="512744" y="3911600"/>
                </a:lnTo>
                <a:lnTo>
                  <a:pt x="464069" y="3898900"/>
                </a:lnTo>
                <a:lnTo>
                  <a:pt x="415611" y="3898900"/>
                </a:lnTo>
                <a:lnTo>
                  <a:pt x="367381" y="3886200"/>
                </a:lnTo>
                <a:lnTo>
                  <a:pt x="319388" y="3886200"/>
                </a:lnTo>
                <a:lnTo>
                  <a:pt x="36974" y="3810000"/>
                </a:lnTo>
                <a:lnTo>
                  <a:pt x="0" y="3797300"/>
                </a:lnTo>
                <a:close/>
              </a:path>
              <a:path w="5217160" h="3987800">
                <a:moveTo>
                  <a:pt x="1811551" y="3886200"/>
                </a:moveTo>
                <a:lnTo>
                  <a:pt x="1378844" y="3886200"/>
                </a:lnTo>
                <a:lnTo>
                  <a:pt x="1328037" y="3898900"/>
                </a:lnTo>
                <a:lnTo>
                  <a:pt x="1277199" y="3898900"/>
                </a:lnTo>
                <a:lnTo>
                  <a:pt x="1226329" y="3911600"/>
                </a:lnTo>
                <a:lnTo>
                  <a:pt x="1124487" y="3911600"/>
                </a:lnTo>
                <a:lnTo>
                  <a:pt x="1073514" y="3924300"/>
                </a:lnTo>
                <a:lnTo>
                  <a:pt x="1664347" y="3924300"/>
                </a:lnTo>
                <a:lnTo>
                  <a:pt x="1811551" y="3886200"/>
                </a:lnTo>
                <a:close/>
              </a:path>
              <a:path w="5217160" h="3987800">
                <a:moveTo>
                  <a:pt x="5030957" y="0"/>
                </a:moveTo>
                <a:lnTo>
                  <a:pt x="0" y="0"/>
                </a:lnTo>
                <a:lnTo>
                  <a:pt x="0" y="3644900"/>
                </a:lnTo>
                <a:lnTo>
                  <a:pt x="62874" y="3670300"/>
                </a:lnTo>
                <a:lnTo>
                  <a:pt x="545977" y="3797300"/>
                </a:lnTo>
                <a:lnTo>
                  <a:pt x="1892884" y="3797300"/>
                </a:lnTo>
                <a:lnTo>
                  <a:pt x="1863964" y="3810000"/>
                </a:lnTo>
                <a:lnTo>
                  <a:pt x="1835021" y="3810000"/>
                </a:lnTo>
                <a:lnTo>
                  <a:pt x="1806022" y="3822700"/>
                </a:lnTo>
                <a:lnTo>
                  <a:pt x="1775319" y="3822700"/>
                </a:lnTo>
                <a:lnTo>
                  <a:pt x="1744596" y="3835400"/>
                </a:lnTo>
                <a:lnTo>
                  <a:pt x="1713852" y="3835400"/>
                </a:lnTo>
                <a:lnTo>
                  <a:pt x="1683085" y="3848100"/>
                </a:lnTo>
                <a:lnTo>
                  <a:pt x="1632445" y="3848100"/>
                </a:lnTo>
                <a:lnTo>
                  <a:pt x="1531087" y="3873500"/>
                </a:lnTo>
                <a:lnTo>
                  <a:pt x="1480368" y="3873500"/>
                </a:lnTo>
                <a:lnTo>
                  <a:pt x="1429621" y="3886200"/>
                </a:lnTo>
                <a:lnTo>
                  <a:pt x="1860556" y="3886200"/>
                </a:lnTo>
                <a:lnTo>
                  <a:pt x="2537060" y="3708400"/>
                </a:lnTo>
                <a:lnTo>
                  <a:pt x="2584639" y="3683000"/>
                </a:lnTo>
                <a:lnTo>
                  <a:pt x="2726837" y="3644900"/>
                </a:lnTo>
                <a:lnTo>
                  <a:pt x="2774063" y="3619500"/>
                </a:lnTo>
                <a:lnTo>
                  <a:pt x="2868262" y="3594100"/>
                </a:lnTo>
                <a:lnTo>
                  <a:pt x="2915240" y="3568700"/>
                </a:lnTo>
                <a:lnTo>
                  <a:pt x="3008958" y="3543300"/>
                </a:lnTo>
                <a:lnTo>
                  <a:pt x="3055702" y="3517900"/>
                </a:lnTo>
                <a:lnTo>
                  <a:pt x="3102370" y="3505200"/>
                </a:lnTo>
                <a:lnTo>
                  <a:pt x="3148966" y="3479800"/>
                </a:lnTo>
                <a:lnTo>
                  <a:pt x="3195433" y="3467100"/>
                </a:lnTo>
                <a:lnTo>
                  <a:pt x="3241593" y="3441700"/>
                </a:lnTo>
                <a:lnTo>
                  <a:pt x="3287211" y="3429000"/>
                </a:lnTo>
                <a:lnTo>
                  <a:pt x="3332055" y="3403600"/>
                </a:lnTo>
                <a:lnTo>
                  <a:pt x="3375892" y="3390900"/>
                </a:lnTo>
                <a:lnTo>
                  <a:pt x="3418488" y="3365500"/>
                </a:lnTo>
                <a:lnTo>
                  <a:pt x="3459612" y="3340100"/>
                </a:lnTo>
                <a:lnTo>
                  <a:pt x="3499029" y="3327400"/>
                </a:lnTo>
                <a:lnTo>
                  <a:pt x="3536508" y="3302000"/>
                </a:lnTo>
                <a:lnTo>
                  <a:pt x="3583471" y="3263900"/>
                </a:lnTo>
                <a:lnTo>
                  <a:pt x="3628421" y="3238500"/>
                </a:lnTo>
                <a:lnTo>
                  <a:pt x="3671650" y="3213100"/>
                </a:lnTo>
                <a:lnTo>
                  <a:pt x="3713450" y="3175000"/>
                </a:lnTo>
                <a:lnTo>
                  <a:pt x="3754114" y="3149600"/>
                </a:lnTo>
                <a:lnTo>
                  <a:pt x="3793934" y="3124200"/>
                </a:lnTo>
                <a:lnTo>
                  <a:pt x="3833203" y="3086100"/>
                </a:lnTo>
                <a:lnTo>
                  <a:pt x="3910657" y="3035300"/>
                </a:lnTo>
                <a:lnTo>
                  <a:pt x="3948791" y="2997200"/>
                </a:lnTo>
                <a:lnTo>
                  <a:pt x="3986486" y="2971800"/>
                </a:lnTo>
                <a:lnTo>
                  <a:pt x="4023712" y="2933700"/>
                </a:lnTo>
                <a:lnTo>
                  <a:pt x="3907395" y="2933700"/>
                </a:lnTo>
                <a:lnTo>
                  <a:pt x="3945106" y="2908300"/>
                </a:lnTo>
                <a:lnTo>
                  <a:pt x="3982338" y="2870200"/>
                </a:lnTo>
                <a:lnTo>
                  <a:pt x="4019085" y="2832100"/>
                </a:lnTo>
                <a:lnTo>
                  <a:pt x="4055338" y="2794000"/>
                </a:lnTo>
                <a:lnTo>
                  <a:pt x="4091090" y="2755900"/>
                </a:lnTo>
                <a:lnTo>
                  <a:pt x="4126333" y="2730500"/>
                </a:lnTo>
                <a:lnTo>
                  <a:pt x="4161060" y="2692400"/>
                </a:lnTo>
                <a:lnTo>
                  <a:pt x="4195262" y="2654300"/>
                </a:lnTo>
                <a:lnTo>
                  <a:pt x="4228932" y="2616200"/>
                </a:lnTo>
                <a:lnTo>
                  <a:pt x="4262062" y="2578100"/>
                </a:lnTo>
                <a:lnTo>
                  <a:pt x="4294645" y="2540000"/>
                </a:lnTo>
                <a:lnTo>
                  <a:pt x="4326672" y="2501900"/>
                </a:lnTo>
                <a:lnTo>
                  <a:pt x="4358137" y="2463800"/>
                </a:lnTo>
                <a:lnTo>
                  <a:pt x="4389032" y="2425700"/>
                </a:lnTo>
                <a:lnTo>
                  <a:pt x="4419348" y="2387600"/>
                </a:lnTo>
                <a:lnTo>
                  <a:pt x="4449078" y="2336800"/>
                </a:lnTo>
                <a:lnTo>
                  <a:pt x="4478215" y="2298700"/>
                </a:lnTo>
                <a:lnTo>
                  <a:pt x="4506750" y="2260600"/>
                </a:lnTo>
                <a:lnTo>
                  <a:pt x="4534677" y="2222500"/>
                </a:lnTo>
                <a:lnTo>
                  <a:pt x="4561987" y="2171700"/>
                </a:lnTo>
                <a:lnTo>
                  <a:pt x="4588672" y="2133600"/>
                </a:lnTo>
                <a:lnTo>
                  <a:pt x="4614725" y="2095500"/>
                </a:lnTo>
                <a:lnTo>
                  <a:pt x="4640139" y="2044700"/>
                </a:lnTo>
                <a:lnTo>
                  <a:pt x="4664905" y="2006600"/>
                </a:lnTo>
                <a:lnTo>
                  <a:pt x="4689016" y="1955800"/>
                </a:lnTo>
                <a:lnTo>
                  <a:pt x="4712464" y="1917700"/>
                </a:lnTo>
                <a:lnTo>
                  <a:pt x="4735242" y="1866900"/>
                </a:lnTo>
                <a:lnTo>
                  <a:pt x="4757221" y="1816100"/>
                </a:lnTo>
                <a:lnTo>
                  <a:pt x="4778368" y="1778000"/>
                </a:lnTo>
                <a:lnTo>
                  <a:pt x="4798690" y="1727200"/>
                </a:lnTo>
                <a:lnTo>
                  <a:pt x="4818191" y="1676400"/>
                </a:lnTo>
                <a:lnTo>
                  <a:pt x="4836878" y="1638300"/>
                </a:lnTo>
                <a:lnTo>
                  <a:pt x="4854756" y="1587500"/>
                </a:lnTo>
                <a:lnTo>
                  <a:pt x="4871830" y="1536700"/>
                </a:lnTo>
                <a:lnTo>
                  <a:pt x="4888106" y="1498600"/>
                </a:lnTo>
                <a:lnTo>
                  <a:pt x="4903591" y="1447800"/>
                </a:lnTo>
                <a:lnTo>
                  <a:pt x="4918288" y="1397000"/>
                </a:lnTo>
                <a:lnTo>
                  <a:pt x="4932205" y="1346200"/>
                </a:lnTo>
                <a:lnTo>
                  <a:pt x="4945347" y="1308100"/>
                </a:lnTo>
                <a:lnTo>
                  <a:pt x="4957719" y="1257300"/>
                </a:lnTo>
                <a:lnTo>
                  <a:pt x="4969326" y="1206500"/>
                </a:lnTo>
                <a:lnTo>
                  <a:pt x="4980176" y="1155700"/>
                </a:lnTo>
                <a:lnTo>
                  <a:pt x="4990272" y="1104900"/>
                </a:lnTo>
                <a:lnTo>
                  <a:pt x="4999622" y="1066800"/>
                </a:lnTo>
                <a:lnTo>
                  <a:pt x="5008230" y="1016000"/>
                </a:lnTo>
                <a:lnTo>
                  <a:pt x="5016102" y="965200"/>
                </a:lnTo>
                <a:lnTo>
                  <a:pt x="5023243" y="914400"/>
                </a:lnTo>
                <a:lnTo>
                  <a:pt x="5029660" y="863600"/>
                </a:lnTo>
                <a:lnTo>
                  <a:pt x="5035358" y="812800"/>
                </a:lnTo>
                <a:lnTo>
                  <a:pt x="5040342" y="762000"/>
                </a:lnTo>
                <a:lnTo>
                  <a:pt x="5044619" y="711200"/>
                </a:lnTo>
                <a:lnTo>
                  <a:pt x="5048193" y="673100"/>
                </a:lnTo>
                <a:lnTo>
                  <a:pt x="5051071" y="622300"/>
                </a:lnTo>
                <a:lnTo>
                  <a:pt x="5053258" y="571500"/>
                </a:lnTo>
                <a:lnTo>
                  <a:pt x="5054759" y="520700"/>
                </a:lnTo>
                <a:lnTo>
                  <a:pt x="5055581" y="469900"/>
                </a:lnTo>
                <a:lnTo>
                  <a:pt x="5055729" y="419100"/>
                </a:lnTo>
                <a:lnTo>
                  <a:pt x="5055208" y="368300"/>
                </a:lnTo>
                <a:lnTo>
                  <a:pt x="5053982" y="304800"/>
                </a:lnTo>
                <a:lnTo>
                  <a:pt x="5052062" y="254000"/>
                </a:lnTo>
                <a:lnTo>
                  <a:pt x="5049463" y="203200"/>
                </a:lnTo>
                <a:lnTo>
                  <a:pt x="5046197" y="152400"/>
                </a:lnTo>
                <a:lnTo>
                  <a:pt x="5030957" y="0"/>
                </a:lnTo>
                <a:close/>
              </a:path>
              <a:path w="5217160" h="3987800">
                <a:moveTo>
                  <a:pt x="1400667" y="3835400"/>
                </a:moveTo>
                <a:lnTo>
                  <a:pt x="992021" y="3835400"/>
                </a:lnTo>
                <a:lnTo>
                  <a:pt x="1042151" y="3848100"/>
                </a:lnTo>
                <a:lnTo>
                  <a:pt x="1348361" y="3848100"/>
                </a:lnTo>
                <a:lnTo>
                  <a:pt x="1400667" y="3835400"/>
                </a:lnTo>
                <a:close/>
              </a:path>
              <a:path w="5217160" h="3987800">
                <a:moveTo>
                  <a:pt x="1609613" y="3822700"/>
                </a:moveTo>
                <a:lnTo>
                  <a:pt x="792595" y="3822700"/>
                </a:lnTo>
                <a:lnTo>
                  <a:pt x="842282" y="3835400"/>
                </a:lnTo>
                <a:lnTo>
                  <a:pt x="1557425" y="3835400"/>
                </a:lnTo>
                <a:lnTo>
                  <a:pt x="1609613" y="3822700"/>
                </a:lnTo>
                <a:close/>
              </a:path>
              <a:path w="5217160" h="3987800">
                <a:moveTo>
                  <a:pt x="1765932" y="3810000"/>
                </a:moveTo>
                <a:lnTo>
                  <a:pt x="693577" y="3810000"/>
                </a:lnTo>
                <a:lnTo>
                  <a:pt x="743026" y="3822700"/>
                </a:lnTo>
                <a:lnTo>
                  <a:pt x="1713870" y="3822700"/>
                </a:lnTo>
                <a:lnTo>
                  <a:pt x="1765932" y="3810000"/>
                </a:lnTo>
                <a:close/>
              </a:path>
              <a:path w="5217160" h="3987800">
                <a:moveTo>
                  <a:pt x="1869909" y="3797300"/>
                </a:moveTo>
                <a:lnTo>
                  <a:pt x="595050" y="3797300"/>
                </a:lnTo>
                <a:lnTo>
                  <a:pt x="644251" y="3810000"/>
                </a:lnTo>
                <a:lnTo>
                  <a:pt x="1817947" y="3810000"/>
                </a:lnTo>
                <a:lnTo>
                  <a:pt x="1869909" y="3797300"/>
                </a:lnTo>
                <a:close/>
              </a:path>
              <a:path w="5217160" h="3987800">
                <a:moveTo>
                  <a:pt x="5184724" y="0"/>
                </a:moveTo>
                <a:lnTo>
                  <a:pt x="5116228" y="0"/>
                </a:lnTo>
                <a:lnTo>
                  <a:pt x="5121832" y="25400"/>
                </a:lnTo>
                <a:lnTo>
                  <a:pt x="5127940" y="76200"/>
                </a:lnTo>
                <a:lnTo>
                  <a:pt x="5133073" y="127000"/>
                </a:lnTo>
                <a:lnTo>
                  <a:pt x="5137226" y="177800"/>
                </a:lnTo>
                <a:lnTo>
                  <a:pt x="5140398" y="228600"/>
                </a:lnTo>
                <a:lnTo>
                  <a:pt x="5142584" y="279400"/>
                </a:lnTo>
                <a:lnTo>
                  <a:pt x="5144132" y="330200"/>
                </a:lnTo>
                <a:lnTo>
                  <a:pt x="5144685" y="368300"/>
                </a:lnTo>
                <a:lnTo>
                  <a:pt x="5144800" y="431800"/>
                </a:lnTo>
                <a:lnTo>
                  <a:pt x="5143928" y="482600"/>
                </a:lnTo>
                <a:lnTo>
                  <a:pt x="5142257" y="533400"/>
                </a:lnTo>
                <a:lnTo>
                  <a:pt x="5139791" y="584200"/>
                </a:lnTo>
                <a:lnTo>
                  <a:pt x="5136536" y="622300"/>
                </a:lnTo>
                <a:lnTo>
                  <a:pt x="5132495" y="673100"/>
                </a:lnTo>
                <a:lnTo>
                  <a:pt x="5127671" y="723900"/>
                </a:lnTo>
                <a:lnTo>
                  <a:pt x="5122071" y="774700"/>
                </a:lnTo>
                <a:lnTo>
                  <a:pt x="5115696" y="825500"/>
                </a:lnTo>
                <a:lnTo>
                  <a:pt x="5108552" y="876300"/>
                </a:lnTo>
                <a:lnTo>
                  <a:pt x="5100643" y="927100"/>
                </a:lnTo>
                <a:lnTo>
                  <a:pt x="5091973" y="965200"/>
                </a:lnTo>
                <a:lnTo>
                  <a:pt x="5082546" y="1016000"/>
                </a:lnTo>
                <a:lnTo>
                  <a:pt x="5072366" y="1066800"/>
                </a:lnTo>
                <a:lnTo>
                  <a:pt x="5061438" y="1117600"/>
                </a:lnTo>
                <a:lnTo>
                  <a:pt x="5049765" y="1155700"/>
                </a:lnTo>
                <a:lnTo>
                  <a:pt x="5037353" y="1206500"/>
                </a:lnTo>
                <a:lnTo>
                  <a:pt x="5024204" y="1257300"/>
                </a:lnTo>
                <a:lnTo>
                  <a:pt x="5010323" y="1295400"/>
                </a:lnTo>
                <a:lnTo>
                  <a:pt x="4995714" y="1346200"/>
                </a:lnTo>
                <a:lnTo>
                  <a:pt x="4980382" y="1397000"/>
                </a:lnTo>
                <a:lnTo>
                  <a:pt x="4964331" y="1435100"/>
                </a:lnTo>
                <a:lnTo>
                  <a:pt x="4947564" y="1485900"/>
                </a:lnTo>
                <a:lnTo>
                  <a:pt x="4930086" y="1524000"/>
                </a:lnTo>
                <a:lnTo>
                  <a:pt x="4911901" y="1574800"/>
                </a:lnTo>
                <a:lnTo>
                  <a:pt x="4893014" y="1625600"/>
                </a:lnTo>
                <a:lnTo>
                  <a:pt x="4873428" y="1663700"/>
                </a:lnTo>
                <a:lnTo>
                  <a:pt x="4853147" y="1714500"/>
                </a:lnTo>
                <a:lnTo>
                  <a:pt x="4832176" y="1752600"/>
                </a:lnTo>
                <a:lnTo>
                  <a:pt x="4810519" y="1803400"/>
                </a:lnTo>
                <a:lnTo>
                  <a:pt x="4788181" y="1841500"/>
                </a:lnTo>
                <a:lnTo>
                  <a:pt x="4765164" y="1892300"/>
                </a:lnTo>
                <a:lnTo>
                  <a:pt x="4741474" y="1930400"/>
                </a:lnTo>
                <a:lnTo>
                  <a:pt x="4717114" y="1968500"/>
                </a:lnTo>
                <a:lnTo>
                  <a:pt x="4692089" y="2019300"/>
                </a:lnTo>
                <a:lnTo>
                  <a:pt x="4666403" y="2057400"/>
                </a:lnTo>
                <a:lnTo>
                  <a:pt x="4640060" y="2108200"/>
                </a:lnTo>
                <a:lnTo>
                  <a:pt x="4613064" y="2146300"/>
                </a:lnTo>
                <a:lnTo>
                  <a:pt x="4585420" y="2184400"/>
                </a:lnTo>
                <a:lnTo>
                  <a:pt x="4557206" y="2235200"/>
                </a:lnTo>
                <a:lnTo>
                  <a:pt x="4528356" y="2273300"/>
                </a:lnTo>
                <a:lnTo>
                  <a:pt x="4498877" y="2311400"/>
                </a:lnTo>
                <a:lnTo>
                  <a:pt x="4468774" y="2349500"/>
                </a:lnTo>
                <a:lnTo>
                  <a:pt x="4438054" y="2400300"/>
                </a:lnTo>
                <a:lnTo>
                  <a:pt x="4406722" y="2438400"/>
                </a:lnTo>
                <a:lnTo>
                  <a:pt x="4374785" y="2476500"/>
                </a:lnTo>
                <a:lnTo>
                  <a:pt x="4342248" y="2514600"/>
                </a:lnTo>
                <a:lnTo>
                  <a:pt x="4309118" y="2552700"/>
                </a:lnTo>
                <a:lnTo>
                  <a:pt x="4275401" y="2590800"/>
                </a:lnTo>
                <a:lnTo>
                  <a:pt x="4241102" y="2628900"/>
                </a:lnTo>
                <a:lnTo>
                  <a:pt x="4206227" y="2667000"/>
                </a:lnTo>
                <a:lnTo>
                  <a:pt x="4170783" y="2705100"/>
                </a:lnTo>
                <a:lnTo>
                  <a:pt x="4134776" y="2743200"/>
                </a:lnTo>
                <a:lnTo>
                  <a:pt x="4098211" y="2768600"/>
                </a:lnTo>
                <a:lnTo>
                  <a:pt x="4061094" y="2806700"/>
                </a:lnTo>
                <a:lnTo>
                  <a:pt x="4023433" y="2844800"/>
                </a:lnTo>
                <a:lnTo>
                  <a:pt x="3985231" y="2870200"/>
                </a:lnTo>
                <a:lnTo>
                  <a:pt x="3946497" y="2908300"/>
                </a:lnTo>
                <a:lnTo>
                  <a:pt x="3938023" y="2921000"/>
                </a:lnTo>
                <a:lnTo>
                  <a:pt x="3928620" y="2921000"/>
                </a:lnTo>
                <a:lnTo>
                  <a:pt x="3918380" y="2933700"/>
                </a:lnTo>
                <a:lnTo>
                  <a:pt x="4023712" y="2933700"/>
                </a:lnTo>
                <a:lnTo>
                  <a:pt x="4060435" y="2908300"/>
                </a:lnTo>
                <a:lnTo>
                  <a:pt x="4096624" y="2870200"/>
                </a:lnTo>
                <a:lnTo>
                  <a:pt x="4133652" y="2832100"/>
                </a:lnTo>
                <a:lnTo>
                  <a:pt x="4170125" y="2794000"/>
                </a:lnTo>
                <a:lnTo>
                  <a:pt x="4206038" y="2768600"/>
                </a:lnTo>
                <a:lnTo>
                  <a:pt x="4241389" y="2730500"/>
                </a:lnTo>
                <a:lnTo>
                  <a:pt x="4276175" y="2692400"/>
                </a:lnTo>
                <a:lnTo>
                  <a:pt x="4310394" y="2654300"/>
                </a:lnTo>
                <a:lnTo>
                  <a:pt x="4344041" y="2616200"/>
                </a:lnTo>
                <a:lnTo>
                  <a:pt x="4377115" y="2578100"/>
                </a:lnTo>
                <a:lnTo>
                  <a:pt x="4409612" y="2540000"/>
                </a:lnTo>
                <a:lnTo>
                  <a:pt x="4441530" y="2501900"/>
                </a:lnTo>
                <a:lnTo>
                  <a:pt x="4472866" y="2463800"/>
                </a:lnTo>
                <a:lnTo>
                  <a:pt x="4503616" y="2425700"/>
                </a:lnTo>
                <a:lnTo>
                  <a:pt x="4533779" y="2387600"/>
                </a:lnTo>
                <a:lnTo>
                  <a:pt x="4563350" y="2349500"/>
                </a:lnTo>
                <a:lnTo>
                  <a:pt x="4592328" y="2298700"/>
                </a:lnTo>
                <a:lnTo>
                  <a:pt x="4620709" y="2260600"/>
                </a:lnTo>
                <a:lnTo>
                  <a:pt x="4648491" y="2222500"/>
                </a:lnTo>
                <a:lnTo>
                  <a:pt x="4675670" y="2184400"/>
                </a:lnTo>
                <a:lnTo>
                  <a:pt x="4702244" y="2133600"/>
                </a:lnTo>
                <a:lnTo>
                  <a:pt x="4728209" y="2095500"/>
                </a:lnTo>
                <a:lnTo>
                  <a:pt x="4753564" y="2057400"/>
                </a:lnTo>
                <a:lnTo>
                  <a:pt x="4778305" y="2006600"/>
                </a:lnTo>
                <a:lnTo>
                  <a:pt x="4802429" y="1968500"/>
                </a:lnTo>
                <a:lnTo>
                  <a:pt x="4825933" y="1930400"/>
                </a:lnTo>
                <a:lnTo>
                  <a:pt x="4848815" y="1879600"/>
                </a:lnTo>
                <a:lnTo>
                  <a:pt x="4871071" y="1841500"/>
                </a:lnTo>
                <a:lnTo>
                  <a:pt x="4892699" y="1790700"/>
                </a:lnTo>
                <a:lnTo>
                  <a:pt x="4913696" y="1739900"/>
                </a:lnTo>
                <a:lnTo>
                  <a:pt x="4934059" y="1701800"/>
                </a:lnTo>
                <a:lnTo>
                  <a:pt x="4953784" y="1651000"/>
                </a:lnTo>
                <a:lnTo>
                  <a:pt x="4972870" y="1612900"/>
                </a:lnTo>
                <a:lnTo>
                  <a:pt x="4991314" y="1562100"/>
                </a:lnTo>
                <a:lnTo>
                  <a:pt x="5009112" y="1511300"/>
                </a:lnTo>
                <a:lnTo>
                  <a:pt x="5026261" y="1460500"/>
                </a:lnTo>
                <a:lnTo>
                  <a:pt x="5042759" y="1422400"/>
                </a:lnTo>
                <a:lnTo>
                  <a:pt x="5058603" y="1371600"/>
                </a:lnTo>
                <a:lnTo>
                  <a:pt x="5074298" y="1320800"/>
                </a:lnTo>
                <a:lnTo>
                  <a:pt x="5089210" y="1270000"/>
                </a:lnTo>
                <a:lnTo>
                  <a:pt x="5103333" y="1219200"/>
                </a:lnTo>
                <a:lnTo>
                  <a:pt x="5116662" y="1168400"/>
                </a:lnTo>
                <a:lnTo>
                  <a:pt x="5129189" y="1117600"/>
                </a:lnTo>
                <a:lnTo>
                  <a:pt x="5140909" y="1066800"/>
                </a:lnTo>
                <a:lnTo>
                  <a:pt x="5151816" y="1016000"/>
                </a:lnTo>
                <a:lnTo>
                  <a:pt x="5161903" y="965200"/>
                </a:lnTo>
                <a:lnTo>
                  <a:pt x="5171164" y="914400"/>
                </a:lnTo>
                <a:lnTo>
                  <a:pt x="5179594" y="863600"/>
                </a:lnTo>
                <a:lnTo>
                  <a:pt x="5187185" y="812800"/>
                </a:lnTo>
                <a:lnTo>
                  <a:pt x="5193931" y="762000"/>
                </a:lnTo>
                <a:lnTo>
                  <a:pt x="5199827" y="711200"/>
                </a:lnTo>
                <a:lnTo>
                  <a:pt x="5204867" y="660400"/>
                </a:lnTo>
                <a:lnTo>
                  <a:pt x="5209043" y="609600"/>
                </a:lnTo>
                <a:lnTo>
                  <a:pt x="5212351" y="558800"/>
                </a:lnTo>
                <a:lnTo>
                  <a:pt x="5214783" y="508000"/>
                </a:lnTo>
                <a:lnTo>
                  <a:pt x="5216334" y="469900"/>
                </a:lnTo>
                <a:lnTo>
                  <a:pt x="5216997" y="419100"/>
                </a:lnTo>
                <a:lnTo>
                  <a:pt x="5216766" y="368300"/>
                </a:lnTo>
                <a:lnTo>
                  <a:pt x="5215635" y="317500"/>
                </a:lnTo>
                <a:lnTo>
                  <a:pt x="5213598" y="266700"/>
                </a:lnTo>
                <a:lnTo>
                  <a:pt x="5210649" y="215900"/>
                </a:lnTo>
                <a:lnTo>
                  <a:pt x="5206781" y="165100"/>
                </a:lnTo>
                <a:lnTo>
                  <a:pt x="5201988" y="114300"/>
                </a:lnTo>
                <a:lnTo>
                  <a:pt x="5196264" y="63500"/>
                </a:lnTo>
                <a:lnTo>
                  <a:pt x="518472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r>
              <a:rPr lang="en-US" dirty="0" err="1"/>
              <a:t>dfg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B7FF9-95BC-F862-388B-4719B534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93567"/>
            <a:ext cx="7143886" cy="5148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D66ECB-74AE-1BCE-965A-91239CE94F11}"/>
              </a:ext>
            </a:extLst>
          </p:cNvPr>
          <p:cNvSpPr txBox="1"/>
          <p:nvPr/>
        </p:nvSpPr>
        <p:spPr>
          <a:xfrm>
            <a:off x="304800" y="2895600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next 2 slides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Contain information regarding Dual Enrollment through the state of South Dakota.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Enter the name and email address of your high school counselor where shown.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304800"/>
            <a:ext cx="9302498" cy="744948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625"/>
              </a:spcBef>
            </a:pPr>
            <a:r>
              <a:rPr lang="en-US" sz="4800" b="1" spc="-10" dirty="0">
                <a:solidFill>
                  <a:schemeClr val="accent2"/>
                </a:solidFill>
              </a:rPr>
              <a:t>I</a:t>
            </a:r>
            <a:r>
              <a:rPr sz="4800" b="1" spc="-10" dirty="0">
                <a:solidFill>
                  <a:schemeClr val="accent2"/>
                </a:solidFill>
              </a:rPr>
              <a:t>nformation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4459C-9D5B-EB89-5549-1BD791DA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37" y="1424126"/>
            <a:ext cx="5212824" cy="502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3AD4A4-E4B3-AB74-B4AB-3B192FFF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849" y="1424126"/>
            <a:ext cx="5797848" cy="50292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BD87A52-AAC3-242E-6397-BD2B7F0FE00F}"/>
              </a:ext>
            </a:extLst>
          </p:cNvPr>
          <p:cNvSpPr/>
          <p:nvPr/>
        </p:nvSpPr>
        <p:spPr>
          <a:xfrm rot="9663598">
            <a:off x="9353290" y="4635965"/>
            <a:ext cx="2316881" cy="26747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11582400" cy="80534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626485" algn="l">
              <a:lnSpc>
                <a:spcPct val="10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Biographical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I</a:t>
            </a:r>
            <a:r>
              <a:rPr lang="en-US" spc="-20" dirty="0">
                <a:solidFill>
                  <a:srgbClr val="000000"/>
                </a:solidFill>
              </a:rPr>
              <a:t>nformation</a:t>
            </a:r>
            <a:endParaRPr spc="-2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BF54C-2B79-38FB-479C-730F9DE8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103632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09999" cy="3352800"/>
          </a:xfrm>
          <a:custGeom>
            <a:avLst/>
            <a:gdLst/>
            <a:ahLst/>
            <a:cxnLst/>
            <a:rect l="l" t="t" r="r" b="b"/>
            <a:pathLst>
              <a:path w="5217160" h="3987800">
                <a:moveTo>
                  <a:pt x="1220793" y="3975100"/>
                </a:moveTo>
                <a:lnTo>
                  <a:pt x="520968" y="3975100"/>
                </a:lnTo>
                <a:lnTo>
                  <a:pt x="573715" y="3987800"/>
                </a:lnTo>
                <a:lnTo>
                  <a:pt x="1171307" y="3987800"/>
                </a:lnTo>
                <a:lnTo>
                  <a:pt x="1220793" y="3975100"/>
                </a:lnTo>
                <a:close/>
              </a:path>
              <a:path w="5217160" h="3987800">
                <a:moveTo>
                  <a:pt x="1319637" y="3962400"/>
                </a:moveTo>
                <a:lnTo>
                  <a:pt x="416194" y="3962400"/>
                </a:lnTo>
                <a:lnTo>
                  <a:pt x="468458" y="3975100"/>
                </a:lnTo>
                <a:lnTo>
                  <a:pt x="1270236" y="3975100"/>
                </a:lnTo>
                <a:lnTo>
                  <a:pt x="1319637" y="3962400"/>
                </a:lnTo>
                <a:close/>
              </a:path>
              <a:path w="5217160" h="3987800">
                <a:moveTo>
                  <a:pt x="1516838" y="3937000"/>
                </a:moveTo>
                <a:lnTo>
                  <a:pt x="260993" y="3937000"/>
                </a:lnTo>
                <a:lnTo>
                  <a:pt x="364188" y="3962400"/>
                </a:lnTo>
                <a:lnTo>
                  <a:pt x="1418315" y="3962400"/>
                </a:lnTo>
                <a:lnTo>
                  <a:pt x="1516838" y="3937000"/>
                </a:lnTo>
                <a:close/>
              </a:path>
              <a:path w="5217160" h="3987800">
                <a:moveTo>
                  <a:pt x="0" y="3797300"/>
                </a:moveTo>
                <a:lnTo>
                  <a:pt x="0" y="3873500"/>
                </a:lnTo>
                <a:lnTo>
                  <a:pt x="108409" y="3911600"/>
                </a:lnTo>
                <a:lnTo>
                  <a:pt x="209826" y="3937000"/>
                </a:lnTo>
                <a:lnTo>
                  <a:pt x="1566043" y="3937000"/>
                </a:lnTo>
                <a:lnTo>
                  <a:pt x="1615212" y="3924300"/>
                </a:lnTo>
                <a:lnTo>
                  <a:pt x="664342" y="3924300"/>
                </a:lnTo>
                <a:lnTo>
                  <a:pt x="613007" y="3911600"/>
                </a:lnTo>
                <a:lnTo>
                  <a:pt x="512744" y="3911600"/>
                </a:lnTo>
                <a:lnTo>
                  <a:pt x="464069" y="3898900"/>
                </a:lnTo>
                <a:lnTo>
                  <a:pt x="415611" y="3898900"/>
                </a:lnTo>
                <a:lnTo>
                  <a:pt x="367381" y="3886200"/>
                </a:lnTo>
                <a:lnTo>
                  <a:pt x="319388" y="3886200"/>
                </a:lnTo>
                <a:lnTo>
                  <a:pt x="36974" y="3810000"/>
                </a:lnTo>
                <a:lnTo>
                  <a:pt x="0" y="3797300"/>
                </a:lnTo>
                <a:close/>
              </a:path>
              <a:path w="5217160" h="3987800">
                <a:moveTo>
                  <a:pt x="1811551" y="3886200"/>
                </a:moveTo>
                <a:lnTo>
                  <a:pt x="1378844" y="3886200"/>
                </a:lnTo>
                <a:lnTo>
                  <a:pt x="1328037" y="3898900"/>
                </a:lnTo>
                <a:lnTo>
                  <a:pt x="1277199" y="3898900"/>
                </a:lnTo>
                <a:lnTo>
                  <a:pt x="1226329" y="3911600"/>
                </a:lnTo>
                <a:lnTo>
                  <a:pt x="1124487" y="3911600"/>
                </a:lnTo>
                <a:lnTo>
                  <a:pt x="1073514" y="3924300"/>
                </a:lnTo>
                <a:lnTo>
                  <a:pt x="1664347" y="3924300"/>
                </a:lnTo>
                <a:lnTo>
                  <a:pt x="1811551" y="3886200"/>
                </a:lnTo>
                <a:close/>
              </a:path>
              <a:path w="5217160" h="3987800">
                <a:moveTo>
                  <a:pt x="5030957" y="0"/>
                </a:moveTo>
                <a:lnTo>
                  <a:pt x="0" y="0"/>
                </a:lnTo>
                <a:lnTo>
                  <a:pt x="0" y="3644900"/>
                </a:lnTo>
                <a:lnTo>
                  <a:pt x="62874" y="3670300"/>
                </a:lnTo>
                <a:lnTo>
                  <a:pt x="545977" y="3797300"/>
                </a:lnTo>
                <a:lnTo>
                  <a:pt x="1892884" y="3797300"/>
                </a:lnTo>
                <a:lnTo>
                  <a:pt x="1863964" y="3810000"/>
                </a:lnTo>
                <a:lnTo>
                  <a:pt x="1835021" y="3810000"/>
                </a:lnTo>
                <a:lnTo>
                  <a:pt x="1806022" y="3822700"/>
                </a:lnTo>
                <a:lnTo>
                  <a:pt x="1775319" y="3822700"/>
                </a:lnTo>
                <a:lnTo>
                  <a:pt x="1744596" y="3835400"/>
                </a:lnTo>
                <a:lnTo>
                  <a:pt x="1713852" y="3835400"/>
                </a:lnTo>
                <a:lnTo>
                  <a:pt x="1683085" y="3848100"/>
                </a:lnTo>
                <a:lnTo>
                  <a:pt x="1632445" y="3848100"/>
                </a:lnTo>
                <a:lnTo>
                  <a:pt x="1531087" y="3873500"/>
                </a:lnTo>
                <a:lnTo>
                  <a:pt x="1480368" y="3873500"/>
                </a:lnTo>
                <a:lnTo>
                  <a:pt x="1429621" y="3886200"/>
                </a:lnTo>
                <a:lnTo>
                  <a:pt x="1860556" y="3886200"/>
                </a:lnTo>
                <a:lnTo>
                  <a:pt x="2537060" y="3708400"/>
                </a:lnTo>
                <a:lnTo>
                  <a:pt x="2584639" y="3683000"/>
                </a:lnTo>
                <a:lnTo>
                  <a:pt x="2726837" y="3644900"/>
                </a:lnTo>
                <a:lnTo>
                  <a:pt x="2774063" y="3619500"/>
                </a:lnTo>
                <a:lnTo>
                  <a:pt x="2868262" y="3594100"/>
                </a:lnTo>
                <a:lnTo>
                  <a:pt x="2915240" y="3568700"/>
                </a:lnTo>
                <a:lnTo>
                  <a:pt x="3008958" y="3543300"/>
                </a:lnTo>
                <a:lnTo>
                  <a:pt x="3055702" y="3517900"/>
                </a:lnTo>
                <a:lnTo>
                  <a:pt x="3102370" y="3505200"/>
                </a:lnTo>
                <a:lnTo>
                  <a:pt x="3148966" y="3479800"/>
                </a:lnTo>
                <a:lnTo>
                  <a:pt x="3195433" y="3467100"/>
                </a:lnTo>
                <a:lnTo>
                  <a:pt x="3241593" y="3441700"/>
                </a:lnTo>
                <a:lnTo>
                  <a:pt x="3287211" y="3429000"/>
                </a:lnTo>
                <a:lnTo>
                  <a:pt x="3332055" y="3403600"/>
                </a:lnTo>
                <a:lnTo>
                  <a:pt x="3375892" y="3390900"/>
                </a:lnTo>
                <a:lnTo>
                  <a:pt x="3418488" y="3365500"/>
                </a:lnTo>
                <a:lnTo>
                  <a:pt x="3459612" y="3340100"/>
                </a:lnTo>
                <a:lnTo>
                  <a:pt x="3499029" y="3327400"/>
                </a:lnTo>
                <a:lnTo>
                  <a:pt x="3536508" y="3302000"/>
                </a:lnTo>
                <a:lnTo>
                  <a:pt x="3583471" y="3263900"/>
                </a:lnTo>
                <a:lnTo>
                  <a:pt x="3628421" y="3238500"/>
                </a:lnTo>
                <a:lnTo>
                  <a:pt x="3671650" y="3213100"/>
                </a:lnTo>
                <a:lnTo>
                  <a:pt x="3713450" y="3175000"/>
                </a:lnTo>
                <a:lnTo>
                  <a:pt x="3754114" y="3149600"/>
                </a:lnTo>
                <a:lnTo>
                  <a:pt x="3793934" y="3124200"/>
                </a:lnTo>
                <a:lnTo>
                  <a:pt x="3833203" y="3086100"/>
                </a:lnTo>
                <a:lnTo>
                  <a:pt x="3910657" y="3035300"/>
                </a:lnTo>
                <a:lnTo>
                  <a:pt x="3948791" y="2997200"/>
                </a:lnTo>
                <a:lnTo>
                  <a:pt x="3986486" y="2971800"/>
                </a:lnTo>
                <a:lnTo>
                  <a:pt x="4023712" y="2933700"/>
                </a:lnTo>
                <a:lnTo>
                  <a:pt x="3907395" y="2933700"/>
                </a:lnTo>
                <a:lnTo>
                  <a:pt x="3945106" y="2908300"/>
                </a:lnTo>
                <a:lnTo>
                  <a:pt x="3982338" y="2870200"/>
                </a:lnTo>
                <a:lnTo>
                  <a:pt x="4019085" y="2832100"/>
                </a:lnTo>
                <a:lnTo>
                  <a:pt x="4055338" y="2794000"/>
                </a:lnTo>
                <a:lnTo>
                  <a:pt x="4091090" y="2755900"/>
                </a:lnTo>
                <a:lnTo>
                  <a:pt x="4126333" y="2730500"/>
                </a:lnTo>
                <a:lnTo>
                  <a:pt x="4161060" y="2692400"/>
                </a:lnTo>
                <a:lnTo>
                  <a:pt x="4195262" y="2654300"/>
                </a:lnTo>
                <a:lnTo>
                  <a:pt x="4228932" y="2616200"/>
                </a:lnTo>
                <a:lnTo>
                  <a:pt x="4262062" y="2578100"/>
                </a:lnTo>
                <a:lnTo>
                  <a:pt x="4294645" y="2540000"/>
                </a:lnTo>
                <a:lnTo>
                  <a:pt x="4326672" y="2501900"/>
                </a:lnTo>
                <a:lnTo>
                  <a:pt x="4358137" y="2463800"/>
                </a:lnTo>
                <a:lnTo>
                  <a:pt x="4389032" y="2425700"/>
                </a:lnTo>
                <a:lnTo>
                  <a:pt x="4419348" y="2387600"/>
                </a:lnTo>
                <a:lnTo>
                  <a:pt x="4449078" y="2336800"/>
                </a:lnTo>
                <a:lnTo>
                  <a:pt x="4478215" y="2298700"/>
                </a:lnTo>
                <a:lnTo>
                  <a:pt x="4506750" y="2260600"/>
                </a:lnTo>
                <a:lnTo>
                  <a:pt x="4534677" y="2222500"/>
                </a:lnTo>
                <a:lnTo>
                  <a:pt x="4561987" y="2171700"/>
                </a:lnTo>
                <a:lnTo>
                  <a:pt x="4588672" y="2133600"/>
                </a:lnTo>
                <a:lnTo>
                  <a:pt x="4614725" y="2095500"/>
                </a:lnTo>
                <a:lnTo>
                  <a:pt x="4640139" y="2044700"/>
                </a:lnTo>
                <a:lnTo>
                  <a:pt x="4664905" y="2006600"/>
                </a:lnTo>
                <a:lnTo>
                  <a:pt x="4689016" y="1955800"/>
                </a:lnTo>
                <a:lnTo>
                  <a:pt x="4712464" y="1917700"/>
                </a:lnTo>
                <a:lnTo>
                  <a:pt x="4735242" y="1866900"/>
                </a:lnTo>
                <a:lnTo>
                  <a:pt x="4757221" y="1816100"/>
                </a:lnTo>
                <a:lnTo>
                  <a:pt x="4778368" y="1778000"/>
                </a:lnTo>
                <a:lnTo>
                  <a:pt x="4798690" y="1727200"/>
                </a:lnTo>
                <a:lnTo>
                  <a:pt x="4818191" y="1676400"/>
                </a:lnTo>
                <a:lnTo>
                  <a:pt x="4836878" y="1638300"/>
                </a:lnTo>
                <a:lnTo>
                  <a:pt x="4854756" y="1587500"/>
                </a:lnTo>
                <a:lnTo>
                  <a:pt x="4871830" y="1536700"/>
                </a:lnTo>
                <a:lnTo>
                  <a:pt x="4888106" y="1498600"/>
                </a:lnTo>
                <a:lnTo>
                  <a:pt x="4903591" y="1447800"/>
                </a:lnTo>
                <a:lnTo>
                  <a:pt x="4918288" y="1397000"/>
                </a:lnTo>
                <a:lnTo>
                  <a:pt x="4932205" y="1346200"/>
                </a:lnTo>
                <a:lnTo>
                  <a:pt x="4945347" y="1308100"/>
                </a:lnTo>
                <a:lnTo>
                  <a:pt x="4957719" y="1257300"/>
                </a:lnTo>
                <a:lnTo>
                  <a:pt x="4969326" y="1206500"/>
                </a:lnTo>
                <a:lnTo>
                  <a:pt x="4980176" y="1155700"/>
                </a:lnTo>
                <a:lnTo>
                  <a:pt x="4990272" y="1104900"/>
                </a:lnTo>
                <a:lnTo>
                  <a:pt x="4999622" y="1066800"/>
                </a:lnTo>
                <a:lnTo>
                  <a:pt x="5008230" y="1016000"/>
                </a:lnTo>
                <a:lnTo>
                  <a:pt x="5016102" y="965200"/>
                </a:lnTo>
                <a:lnTo>
                  <a:pt x="5023243" y="914400"/>
                </a:lnTo>
                <a:lnTo>
                  <a:pt x="5029660" y="863600"/>
                </a:lnTo>
                <a:lnTo>
                  <a:pt x="5035358" y="812800"/>
                </a:lnTo>
                <a:lnTo>
                  <a:pt x="5040342" y="762000"/>
                </a:lnTo>
                <a:lnTo>
                  <a:pt x="5044619" y="711200"/>
                </a:lnTo>
                <a:lnTo>
                  <a:pt x="5048193" y="673100"/>
                </a:lnTo>
                <a:lnTo>
                  <a:pt x="5051071" y="622300"/>
                </a:lnTo>
                <a:lnTo>
                  <a:pt x="5053258" y="571500"/>
                </a:lnTo>
                <a:lnTo>
                  <a:pt x="5054759" y="520700"/>
                </a:lnTo>
                <a:lnTo>
                  <a:pt x="5055581" y="469900"/>
                </a:lnTo>
                <a:lnTo>
                  <a:pt x="5055729" y="419100"/>
                </a:lnTo>
                <a:lnTo>
                  <a:pt x="5055208" y="368300"/>
                </a:lnTo>
                <a:lnTo>
                  <a:pt x="5053982" y="304800"/>
                </a:lnTo>
                <a:lnTo>
                  <a:pt x="5052062" y="254000"/>
                </a:lnTo>
                <a:lnTo>
                  <a:pt x="5049463" y="203200"/>
                </a:lnTo>
                <a:lnTo>
                  <a:pt x="5046197" y="152400"/>
                </a:lnTo>
                <a:lnTo>
                  <a:pt x="5030957" y="0"/>
                </a:lnTo>
                <a:close/>
              </a:path>
              <a:path w="5217160" h="3987800">
                <a:moveTo>
                  <a:pt x="1400667" y="3835400"/>
                </a:moveTo>
                <a:lnTo>
                  <a:pt x="992021" y="3835400"/>
                </a:lnTo>
                <a:lnTo>
                  <a:pt x="1042151" y="3848100"/>
                </a:lnTo>
                <a:lnTo>
                  <a:pt x="1348361" y="3848100"/>
                </a:lnTo>
                <a:lnTo>
                  <a:pt x="1400667" y="3835400"/>
                </a:lnTo>
                <a:close/>
              </a:path>
              <a:path w="5217160" h="3987800">
                <a:moveTo>
                  <a:pt x="1609613" y="3822700"/>
                </a:moveTo>
                <a:lnTo>
                  <a:pt x="792595" y="3822700"/>
                </a:lnTo>
                <a:lnTo>
                  <a:pt x="842282" y="3835400"/>
                </a:lnTo>
                <a:lnTo>
                  <a:pt x="1557425" y="3835400"/>
                </a:lnTo>
                <a:lnTo>
                  <a:pt x="1609613" y="3822700"/>
                </a:lnTo>
                <a:close/>
              </a:path>
              <a:path w="5217160" h="3987800">
                <a:moveTo>
                  <a:pt x="1765932" y="3810000"/>
                </a:moveTo>
                <a:lnTo>
                  <a:pt x="693577" y="3810000"/>
                </a:lnTo>
                <a:lnTo>
                  <a:pt x="743026" y="3822700"/>
                </a:lnTo>
                <a:lnTo>
                  <a:pt x="1713870" y="3822700"/>
                </a:lnTo>
                <a:lnTo>
                  <a:pt x="1765932" y="3810000"/>
                </a:lnTo>
                <a:close/>
              </a:path>
              <a:path w="5217160" h="3987800">
                <a:moveTo>
                  <a:pt x="1869909" y="3797300"/>
                </a:moveTo>
                <a:lnTo>
                  <a:pt x="595050" y="3797300"/>
                </a:lnTo>
                <a:lnTo>
                  <a:pt x="644251" y="3810000"/>
                </a:lnTo>
                <a:lnTo>
                  <a:pt x="1817947" y="3810000"/>
                </a:lnTo>
                <a:lnTo>
                  <a:pt x="1869909" y="3797300"/>
                </a:lnTo>
                <a:close/>
              </a:path>
              <a:path w="5217160" h="3987800">
                <a:moveTo>
                  <a:pt x="5184724" y="0"/>
                </a:moveTo>
                <a:lnTo>
                  <a:pt x="5116228" y="0"/>
                </a:lnTo>
                <a:lnTo>
                  <a:pt x="5121832" y="25400"/>
                </a:lnTo>
                <a:lnTo>
                  <a:pt x="5127940" y="76200"/>
                </a:lnTo>
                <a:lnTo>
                  <a:pt x="5133073" y="127000"/>
                </a:lnTo>
                <a:lnTo>
                  <a:pt x="5137226" y="177800"/>
                </a:lnTo>
                <a:lnTo>
                  <a:pt x="5140398" y="228600"/>
                </a:lnTo>
                <a:lnTo>
                  <a:pt x="5142584" y="279400"/>
                </a:lnTo>
                <a:lnTo>
                  <a:pt x="5144132" y="330200"/>
                </a:lnTo>
                <a:lnTo>
                  <a:pt x="5144685" y="368300"/>
                </a:lnTo>
                <a:lnTo>
                  <a:pt x="5144800" y="431800"/>
                </a:lnTo>
                <a:lnTo>
                  <a:pt x="5143928" y="482600"/>
                </a:lnTo>
                <a:lnTo>
                  <a:pt x="5142257" y="533400"/>
                </a:lnTo>
                <a:lnTo>
                  <a:pt x="5139791" y="584200"/>
                </a:lnTo>
                <a:lnTo>
                  <a:pt x="5136536" y="622300"/>
                </a:lnTo>
                <a:lnTo>
                  <a:pt x="5132495" y="673100"/>
                </a:lnTo>
                <a:lnTo>
                  <a:pt x="5127671" y="723900"/>
                </a:lnTo>
                <a:lnTo>
                  <a:pt x="5122071" y="774700"/>
                </a:lnTo>
                <a:lnTo>
                  <a:pt x="5115696" y="825500"/>
                </a:lnTo>
                <a:lnTo>
                  <a:pt x="5108552" y="876300"/>
                </a:lnTo>
                <a:lnTo>
                  <a:pt x="5100643" y="927100"/>
                </a:lnTo>
                <a:lnTo>
                  <a:pt x="5091973" y="965200"/>
                </a:lnTo>
                <a:lnTo>
                  <a:pt x="5082546" y="1016000"/>
                </a:lnTo>
                <a:lnTo>
                  <a:pt x="5072366" y="1066800"/>
                </a:lnTo>
                <a:lnTo>
                  <a:pt x="5061438" y="1117600"/>
                </a:lnTo>
                <a:lnTo>
                  <a:pt x="5049765" y="1155700"/>
                </a:lnTo>
                <a:lnTo>
                  <a:pt x="5037353" y="1206500"/>
                </a:lnTo>
                <a:lnTo>
                  <a:pt x="5024204" y="1257300"/>
                </a:lnTo>
                <a:lnTo>
                  <a:pt x="5010323" y="1295400"/>
                </a:lnTo>
                <a:lnTo>
                  <a:pt x="4995714" y="1346200"/>
                </a:lnTo>
                <a:lnTo>
                  <a:pt x="4980382" y="1397000"/>
                </a:lnTo>
                <a:lnTo>
                  <a:pt x="4964331" y="1435100"/>
                </a:lnTo>
                <a:lnTo>
                  <a:pt x="4947564" y="1485900"/>
                </a:lnTo>
                <a:lnTo>
                  <a:pt x="4930086" y="1524000"/>
                </a:lnTo>
                <a:lnTo>
                  <a:pt x="4911901" y="1574800"/>
                </a:lnTo>
                <a:lnTo>
                  <a:pt x="4893014" y="1625600"/>
                </a:lnTo>
                <a:lnTo>
                  <a:pt x="4873428" y="1663700"/>
                </a:lnTo>
                <a:lnTo>
                  <a:pt x="4853147" y="1714500"/>
                </a:lnTo>
                <a:lnTo>
                  <a:pt x="4832176" y="1752600"/>
                </a:lnTo>
                <a:lnTo>
                  <a:pt x="4810519" y="1803400"/>
                </a:lnTo>
                <a:lnTo>
                  <a:pt x="4788181" y="1841500"/>
                </a:lnTo>
                <a:lnTo>
                  <a:pt x="4765164" y="1892300"/>
                </a:lnTo>
                <a:lnTo>
                  <a:pt x="4741474" y="1930400"/>
                </a:lnTo>
                <a:lnTo>
                  <a:pt x="4717114" y="1968500"/>
                </a:lnTo>
                <a:lnTo>
                  <a:pt x="4692089" y="2019300"/>
                </a:lnTo>
                <a:lnTo>
                  <a:pt x="4666403" y="2057400"/>
                </a:lnTo>
                <a:lnTo>
                  <a:pt x="4640060" y="2108200"/>
                </a:lnTo>
                <a:lnTo>
                  <a:pt x="4613064" y="2146300"/>
                </a:lnTo>
                <a:lnTo>
                  <a:pt x="4585420" y="2184400"/>
                </a:lnTo>
                <a:lnTo>
                  <a:pt x="4557206" y="2235200"/>
                </a:lnTo>
                <a:lnTo>
                  <a:pt x="4528356" y="2273300"/>
                </a:lnTo>
                <a:lnTo>
                  <a:pt x="4498877" y="2311400"/>
                </a:lnTo>
                <a:lnTo>
                  <a:pt x="4468774" y="2349500"/>
                </a:lnTo>
                <a:lnTo>
                  <a:pt x="4438054" y="2400300"/>
                </a:lnTo>
                <a:lnTo>
                  <a:pt x="4406722" y="2438400"/>
                </a:lnTo>
                <a:lnTo>
                  <a:pt x="4374785" y="2476500"/>
                </a:lnTo>
                <a:lnTo>
                  <a:pt x="4342248" y="2514600"/>
                </a:lnTo>
                <a:lnTo>
                  <a:pt x="4309118" y="2552700"/>
                </a:lnTo>
                <a:lnTo>
                  <a:pt x="4275401" y="2590800"/>
                </a:lnTo>
                <a:lnTo>
                  <a:pt x="4241102" y="2628900"/>
                </a:lnTo>
                <a:lnTo>
                  <a:pt x="4206227" y="2667000"/>
                </a:lnTo>
                <a:lnTo>
                  <a:pt x="4170783" y="2705100"/>
                </a:lnTo>
                <a:lnTo>
                  <a:pt x="4134776" y="2743200"/>
                </a:lnTo>
                <a:lnTo>
                  <a:pt x="4098211" y="2768600"/>
                </a:lnTo>
                <a:lnTo>
                  <a:pt x="4061094" y="2806700"/>
                </a:lnTo>
                <a:lnTo>
                  <a:pt x="4023433" y="2844800"/>
                </a:lnTo>
                <a:lnTo>
                  <a:pt x="3985231" y="2870200"/>
                </a:lnTo>
                <a:lnTo>
                  <a:pt x="3946497" y="2908300"/>
                </a:lnTo>
                <a:lnTo>
                  <a:pt x="3938023" y="2921000"/>
                </a:lnTo>
                <a:lnTo>
                  <a:pt x="3928620" y="2921000"/>
                </a:lnTo>
                <a:lnTo>
                  <a:pt x="3918380" y="2933700"/>
                </a:lnTo>
                <a:lnTo>
                  <a:pt x="4023712" y="2933700"/>
                </a:lnTo>
                <a:lnTo>
                  <a:pt x="4060435" y="2908300"/>
                </a:lnTo>
                <a:lnTo>
                  <a:pt x="4096624" y="2870200"/>
                </a:lnTo>
                <a:lnTo>
                  <a:pt x="4133652" y="2832100"/>
                </a:lnTo>
                <a:lnTo>
                  <a:pt x="4170125" y="2794000"/>
                </a:lnTo>
                <a:lnTo>
                  <a:pt x="4206038" y="2768600"/>
                </a:lnTo>
                <a:lnTo>
                  <a:pt x="4241389" y="2730500"/>
                </a:lnTo>
                <a:lnTo>
                  <a:pt x="4276175" y="2692400"/>
                </a:lnTo>
                <a:lnTo>
                  <a:pt x="4310394" y="2654300"/>
                </a:lnTo>
                <a:lnTo>
                  <a:pt x="4344041" y="2616200"/>
                </a:lnTo>
                <a:lnTo>
                  <a:pt x="4377115" y="2578100"/>
                </a:lnTo>
                <a:lnTo>
                  <a:pt x="4409612" y="2540000"/>
                </a:lnTo>
                <a:lnTo>
                  <a:pt x="4441530" y="2501900"/>
                </a:lnTo>
                <a:lnTo>
                  <a:pt x="4472866" y="2463800"/>
                </a:lnTo>
                <a:lnTo>
                  <a:pt x="4503616" y="2425700"/>
                </a:lnTo>
                <a:lnTo>
                  <a:pt x="4533779" y="2387600"/>
                </a:lnTo>
                <a:lnTo>
                  <a:pt x="4563350" y="2349500"/>
                </a:lnTo>
                <a:lnTo>
                  <a:pt x="4592328" y="2298700"/>
                </a:lnTo>
                <a:lnTo>
                  <a:pt x="4620709" y="2260600"/>
                </a:lnTo>
                <a:lnTo>
                  <a:pt x="4648491" y="2222500"/>
                </a:lnTo>
                <a:lnTo>
                  <a:pt x="4675670" y="2184400"/>
                </a:lnTo>
                <a:lnTo>
                  <a:pt x="4702244" y="2133600"/>
                </a:lnTo>
                <a:lnTo>
                  <a:pt x="4728209" y="2095500"/>
                </a:lnTo>
                <a:lnTo>
                  <a:pt x="4753564" y="2057400"/>
                </a:lnTo>
                <a:lnTo>
                  <a:pt x="4778305" y="2006600"/>
                </a:lnTo>
                <a:lnTo>
                  <a:pt x="4802429" y="1968500"/>
                </a:lnTo>
                <a:lnTo>
                  <a:pt x="4825933" y="1930400"/>
                </a:lnTo>
                <a:lnTo>
                  <a:pt x="4848815" y="1879600"/>
                </a:lnTo>
                <a:lnTo>
                  <a:pt x="4871071" y="1841500"/>
                </a:lnTo>
                <a:lnTo>
                  <a:pt x="4892699" y="1790700"/>
                </a:lnTo>
                <a:lnTo>
                  <a:pt x="4913696" y="1739900"/>
                </a:lnTo>
                <a:lnTo>
                  <a:pt x="4934059" y="1701800"/>
                </a:lnTo>
                <a:lnTo>
                  <a:pt x="4953784" y="1651000"/>
                </a:lnTo>
                <a:lnTo>
                  <a:pt x="4972870" y="1612900"/>
                </a:lnTo>
                <a:lnTo>
                  <a:pt x="4991314" y="1562100"/>
                </a:lnTo>
                <a:lnTo>
                  <a:pt x="5009112" y="1511300"/>
                </a:lnTo>
                <a:lnTo>
                  <a:pt x="5026261" y="1460500"/>
                </a:lnTo>
                <a:lnTo>
                  <a:pt x="5042759" y="1422400"/>
                </a:lnTo>
                <a:lnTo>
                  <a:pt x="5058603" y="1371600"/>
                </a:lnTo>
                <a:lnTo>
                  <a:pt x="5074298" y="1320800"/>
                </a:lnTo>
                <a:lnTo>
                  <a:pt x="5089210" y="1270000"/>
                </a:lnTo>
                <a:lnTo>
                  <a:pt x="5103333" y="1219200"/>
                </a:lnTo>
                <a:lnTo>
                  <a:pt x="5116662" y="1168400"/>
                </a:lnTo>
                <a:lnTo>
                  <a:pt x="5129189" y="1117600"/>
                </a:lnTo>
                <a:lnTo>
                  <a:pt x="5140909" y="1066800"/>
                </a:lnTo>
                <a:lnTo>
                  <a:pt x="5151816" y="1016000"/>
                </a:lnTo>
                <a:lnTo>
                  <a:pt x="5161903" y="965200"/>
                </a:lnTo>
                <a:lnTo>
                  <a:pt x="5171164" y="914400"/>
                </a:lnTo>
                <a:lnTo>
                  <a:pt x="5179594" y="863600"/>
                </a:lnTo>
                <a:lnTo>
                  <a:pt x="5187185" y="812800"/>
                </a:lnTo>
                <a:lnTo>
                  <a:pt x="5193931" y="762000"/>
                </a:lnTo>
                <a:lnTo>
                  <a:pt x="5199827" y="711200"/>
                </a:lnTo>
                <a:lnTo>
                  <a:pt x="5204867" y="660400"/>
                </a:lnTo>
                <a:lnTo>
                  <a:pt x="5209043" y="609600"/>
                </a:lnTo>
                <a:lnTo>
                  <a:pt x="5212351" y="558800"/>
                </a:lnTo>
                <a:lnTo>
                  <a:pt x="5214783" y="508000"/>
                </a:lnTo>
                <a:lnTo>
                  <a:pt x="5216334" y="469900"/>
                </a:lnTo>
                <a:lnTo>
                  <a:pt x="5216997" y="419100"/>
                </a:lnTo>
                <a:lnTo>
                  <a:pt x="5216766" y="368300"/>
                </a:lnTo>
                <a:lnTo>
                  <a:pt x="5215635" y="317500"/>
                </a:lnTo>
                <a:lnTo>
                  <a:pt x="5213598" y="266700"/>
                </a:lnTo>
                <a:lnTo>
                  <a:pt x="5210649" y="215900"/>
                </a:lnTo>
                <a:lnTo>
                  <a:pt x="5206781" y="165100"/>
                </a:lnTo>
                <a:lnTo>
                  <a:pt x="5201988" y="114300"/>
                </a:lnTo>
                <a:lnTo>
                  <a:pt x="5196264" y="63500"/>
                </a:lnTo>
                <a:lnTo>
                  <a:pt x="518472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5270" y="605535"/>
            <a:ext cx="3157220" cy="1890261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640"/>
              </a:spcBef>
            </a:pPr>
            <a:r>
              <a:rPr lang="en-US" sz="4300" dirty="0"/>
              <a:t>Biographical Information continued</a:t>
            </a:r>
            <a:endParaRPr sz="4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0B5D8A-5312-12D7-1197-A153C77DD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40" y="152400"/>
            <a:ext cx="5482149" cy="3932667"/>
          </a:xfrm>
          <a:prstGeom prst="rect">
            <a:avLst/>
          </a:prstGeom>
        </p:spPr>
      </p:pic>
      <p:pic>
        <p:nvPicPr>
          <p:cNvPr id="16" name="Picture 4" descr="Home">
            <a:extLst>
              <a:ext uri="{FF2B5EF4-FFF2-40B4-BE49-F238E27FC236}">
                <a16:creationId xmlns:a16="http://schemas.microsoft.com/office/drawing/2014/main" id="{1E2D2794-7FB5-FC72-E180-D8C74E51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8" y="3958335"/>
            <a:ext cx="3089315" cy="1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0E8E20-99F9-997F-2215-C09C9AFA3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40" y="3215751"/>
            <a:ext cx="4362674" cy="25210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" y="368038"/>
            <a:ext cx="34290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>
                <a:solidFill>
                  <a:schemeClr val="accent2"/>
                </a:solidFill>
              </a:rPr>
              <a:t>Biographical Information continued.  Click Next or Save Progress</a:t>
            </a:r>
            <a:endParaRPr sz="3600" b="1" spc="-1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EA7F4-AB6F-2405-5621-EA1D1BE8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6091"/>
            <a:ext cx="5815744" cy="3186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8E4DBD-63FD-A4E0-7D98-7102F8A0C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864" y="3352800"/>
            <a:ext cx="7576338" cy="30735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17697A-72EE-97D2-C4E5-9667AE0CE62D}"/>
              </a:ext>
            </a:extLst>
          </p:cNvPr>
          <p:cNvSpPr txBox="1"/>
          <p:nvPr/>
        </p:nvSpPr>
        <p:spPr>
          <a:xfrm>
            <a:off x="304800" y="36576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School Information. Click Next or Save Progress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6BC947-CF82-2D61-3813-1DA012C12860}"/>
              </a:ext>
            </a:extLst>
          </p:cNvPr>
          <p:cNvSpPr/>
          <p:nvPr/>
        </p:nvSpPr>
        <p:spPr>
          <a:xfrm flipV="1">
            <a:off x="9448800" y="3276600"/>
            <a:ext cx="1740327" cy="144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948"/>
            <a:ext cx="5217160" cy="3987800"/>
          </a:xfrm>
          <a:custGeom>
            <a:avLst/>
            <a:gdLst/>
            <a:ahLst/>
            <a:cxnLst/>
            <a:rect l="l" t="t" r="r" b="b"/>
            <a:pathLst>
              <a:path w="5217160" h="3987800">
                <a:moveTo>
                  <a:pt x="1220793" y="3975100"/>
                </a:moveTo>
                <a:lnTo>
                  <a:pt x="520968" y="3975100"/>
                </a:lnTo>
                <a:lnTo>
                  <a:pt x="573715" y="3987800"/>
                </a:lnTo>
                <a:lnTo>
                  <a:pt x="1171307" y="3987800"/>
                </a:lnTo>
                <a:lnTo>
                  <a:pt x="1220793" y="3975100"/>
                </a:lnTo>
                <a:close/>
              </a:path>
              <a:path w="5217160" h="3987800">
                <a:moveTo>
                  <a:pt x="1319637" y="3962400"/>
                </a:moveTo>
                <a:lnTo>
                  <a:pt x="416194" y="3962400"/>
                </a:lnTo>
                <a:lnTo>
                  <a:pt x="468458" y="3975100"/>
                </a:lnTo>
                <a:lnTo>
                  <a:pt x="1270236" y="3975100"/>
                </a:lnTo>
                <a:lnTo>
                  <a:pt x="1319637" y="3962400"/>
                </a:lnTo>
                <a:close/>
              </a:path>
              <a:path w="5217160" h="3987800">
                <a:moveTo>
                  <a:pt x="1516838" y="3937000"/>
                </a:moveTo>
                <a:lnTo>
                  <a:pt x="260993" y="3937000"/>
                </a:lnTo>
                <a:lnTo>
                  <a:pt x="364188" y="3962400"/>
                </a:lnTo>
                <a:lnTo>
                  <a:pt x="1418315" y="3962400"/>
                </a:lnTo>
                <a:lnTo>
                  <a:pt x="1516838" y="3937000"/>
                </a:lnTo>
                <a:close/>
              </a:path>
              <a:path w="5217160" h="3987800">
                <a:moveTo>
                  <a:pt x="0" y="3797300"/>
                </a:moveTo>
                <a:lnTo>
                  <a:pt x="0" y="3873500"/>
                </a:lnTo>
                <a:lnTo>
                  <a:pt x="108409" y="3911600"/>
                </a:lnTo>
                <a:lnTo>
                  <a:pt x="209826" y="3937000"/>
                </a:lnTo>
                <a:lnTo>
                  <a:pt x="1566043" y="3937000"/>
                </a:lnTo>
                <a:lnTo>
                  <a:pt x="1615212" y="3924300"/>
                </a:lnTo>
                <a:lnTo>
                  <a:pt x="664342" y="3924300"/>
                </a:lnTo>
                <a:lnTo>
                  <a:pt x="613007" y="3911600"/>
                </a:lnTo>
                <a:lnTo>
                  <a:pt x="512744" y="3911600"/>
                </a:lnTo>
                <a:lnTo>
                  <a:pt x="464069" y="3898900"/>
                </a:lnTo>
                <a:lnTo>
                  <a:pt x="415611" y="3898900"/>
                </a:lnTo>
                <a:lnTo>
                  <a:pt x="367381" y="3886200"/>
                </a:lnTo>
                <a:lnTo>
                  <a:pt x="319388" y="3886200"/>
                </a:lnTo>
                <a:lnTo>
                  <a:pt x="36974" y="3810000"/>
                </a:lnTo>
                <a:lnTo>
                  <a:pt x="0" y="3797300"/>
                </a:lnTo>
                <a:close/>
              </a:path>
              <a:path w="5217160" h="3987800">
                <a:moveTo>
                  <a:pt x="1811551" y="3886200"/>
                </a:moveTo>
                <a:lnTo>
                  <a:pt x="1378844" y="3886200"/>
                </a:lnTo>
                <a:lnTo>
                  <a:pt x="1328037" y="3898900"/>
                </a:lnTo>
                <a:lnTo>
                  <a:pt x="1277199" y="3898900"/>
                </a:lnTo>
                <a:lnTo>
                  <a:pt x="1226329" y="3911600"/>
                </a:lnTo>
                <a:lnTo>
                  <a:pt x="1124487" y="3911600"/>
                </a:lnTo>
                <a:lnTo>
                  <a:pt x="1073514" y="3924300"/>
                </a:lnTo>
                <a:lnTo>
                  <a:pt x="1664347" y="3924300"/>
                </a:lnTo>
                <a:lnTo>
                  <a:pt x="1811551" y="3886200"/>
                </a:lnTo>
                <a:close/>
              </a:path>
              <a:path w="5217160" h="3987800">
                <a:moveTo>
                  <a:pt x="5030957" y="0"/>
                </a:moveTo>
                <a:lnTo>
                  <a:pt x="0" y="0"/>
                </a:lnTo>
                <a:lnTo>
                  <a:pt x="0" y="3644900"/>
                </a:lnTo>
                <a:lnTo>
                  <a:pt x="62874" y="3670300"/>
                </a:lnTo>
                <a:lnTo>
                  <a:pt x="545977" y="3797300"/>
                </a:lnTo>
                <a:lnTo>
                  <a:pt x="1892884" y="3797300"/>
                </a:lnTo>
                <a:lnTo>
                  <a:pt x="1863964" y="3810000"/>
                </a:lnTo>
                <a:lnTo>
                  <a:pt x="1835021" y="3810000"/>
                </a:lnTo>
                <a:lnTo>
                  <a:pt x="1806022" y="3822700"/>
                </a:lnTo>
                <a:lnTo>
                  <a:pt x="1775319" y="3822700"/>
                </a:lnTo>
                <a:lnTo>
                  <a:pt x="1744596" y="3835400"/>
                </a:lnTo>
                <a:lnTo>
                  <a:pt x="1713852" y="3835400"/>
                </a:lnTo>
                <a:lnTo>
                  <a:pt x="1683085" y="3848100"/>
                </a:lnTo>
                <a:lnTo>
                  <a:pt x="1632445" y="3848100"/>
                </a:lnTo>
                <a:lnTo>
                  <a:pt x="1531087" y="3873500"/>
                </a:lnTo>
                <a:lnTo>
                  <a:pt x="1480368" y="3873500"/>
                </a:lnTo>
                <a:lnTo>
                  <a:pt x="1429621" y="3886200"/>
                </a:lnTo>
                <a:lnTo>
                  <a:pt x="1860556" y="3886200"/>
                </a:lnTo>
                <a:lnTo>
                  <a:pt x="2537060" y="3708400"/>
                </a:lnTo>
                <a:lnTo>
                  <a:pt x="2584639" y="3683000"/>
                </a:lnTo>
                <a:lnTo>
                  <a:pt x="2726837" y="3644900"/>
                </a:lnTo>
                <a:lnTo>
                  <a:pt x="2774063" y="3619500"/>
                </a:lnTo>
                <a:lnTo>
                  <a:pt x="2868262" y="3594100"/>
                </a:lnTo>
                <a:lnTo>
                  <a:pt x="2915240" y="3568700"/>
                </a:lnTo>
                <a:lnTo>
                  <a:pt x="3008958" y="3543300"/>
                </a:lnTo>
                <a:lnTo>
                  <a:pt x="3055702" y="3517900"/>
                </a:lnTo>
                <a:lnTo>
                  <a:pt x="3102370" y="3505200"/>
                </a:lnTo>
                <a:lnTo>
                  <a:pt x="3148966" y="3479800"/>
                </a:lnTo>
                <a:lnTo>
                  <a:pt x="3195433" y="3467100"/>
                </a:lnTo>
                <a:lnTo>
                  <a:pt x="3241593" y="3441700"/>
                </a:lnTo>
                <a:lnTo>
                  <a:pt x="3287211" y="3429000"/>
                </a:lnTo>
                <a:lnTo>
                  <a:pt x="3332055" y="3403600"/>
                </a:lnTo>
                <a:lnTo>
                  <a:pt x="3375892" y="3390900"/>
                </a:lnTo>
                <a:lnTo>
                  <a:pt x="3418488" y="3365500"/>
                </a:lnTo>
                <a:lnTo>
                  <a:pt x="3459612" y="3340100"/>
                </a:lnTo>
                <a:lnTo>
                  <a:pt x="3499029" y="3327400"/>
                </a:lnTo>
                <a:lnTo>
                  <a:pt x="3536508" y="3302000"/>
                </a:lnTo>
                <a:lnTo>
                  <a:pt x="3583471" y="3263900"/>
                </a:lnTo>
                <a:lnTo>
                  <a:pt x="3628421" y="3238500"/>
                </a:lnTo>
                <a:lnTo>
                  <a:pt x="3671650" y="3213100"/>
                </a:lnTo>
                <a:lnTo>
                  <a:pt x="3713450" y="3175000"/>
                </a:lnTo>
                <a:lnTo>
                  <a:pt x="3754114" y="3149600"/>
                </a:lnTo>
                <a:lnTo>
                  <a:pt x="3793934" y="3124200"/>
                </a:lnTo>
                <a:lnTo>
                  <a:pt x="3833203" y="3086100"/>
                </a:lnTo>
                <a:lnTo>
                  <a:pt x="3910657" y="3035300"/>
                </a:lnTo>
                <a:lnTo>
                  <a:pt x="3948791" y="2997200"/>
                </a:lnTo>
                <a:lnTo>
                  <a:pt x="3986486" y="2971800"/>
                </a:lnTo>
                <a:lnTo>
                  <a:pt x="4023712" y="2933700"/>
                </a:lnTo>
                <a:lnTo>
                  <a:pt x="3907395" y="2933700"/>
                </a:lnTo>
                <a:lnTo>
                  <a:pt x="3945106" y="2908300"/>
                </a:lnTo>
                <a:lnTo>
                  <a:pt x="3982338" y="2870200"/>
                </a:lnTo>
                <a:lnTo>
                  <a:pt x="4019085" y="2832100"/>
                </a:lnTo>
                <a:lnTo>
                  <a:pt x="4055338" y="2794000"/>
                </a:lnTo>
                <a:lnTo>
                  <a:pt x="4091090" y="2755900"/>
                </a:lnTo>
                <a:lnTo>
                  <a:pt x="4126333" y="2730500"/>
                </a:lnTo>
                <a:lnTo>
                  <a:pt x="4161060" y="2692400"/>
                </a:lnTo>
                <a:lnTo>
                  <a:pt x="4195262" y="2654300"/>
                </a:lnTo>
                <a:lnTo>
                  <a:pt x="4228932" y="2616200"/>
                </a:lnTo>
                <a:lnTo>
                  <a:pt x="4262062" y="2578100"/>
                </a:lnTo>
                <a:lnTo>
                  <a:pt x="4294645" y="2540000"/>
                </a:lnTo>
                <a:lnTo>
                  <a:pt x="4326672" y="2501900"/>
                </a:lnTo>
                <a:lnTo>
                  <a:pt x="4358137" y="2463800"/>
                </a:lnTo>
                <a:lnTo>
                  <a:pt x="4389032" y="2425700"/>
                </a:lnTo>
                <a:lnTo>
                  <a:pt x="4419348" y="2387600"/>
                </a:lnTo>
                <a:lnTo>
                  <a:pt x="4449078" y="2336800"/>
                </a:lnTo>
                <a:lnTo>
                  <a:pt x="4478215" y="2298700"/>
                </a:lnTo>
                <a:lnTo>
                  <a:pt x="4506750" y="2260600"/>
                </a:lnTo>
                <a:lnTo>
                  <a:pt x="4534677" y="2222500"/>
                </a:lnTo>
                <a:lnTo>
                  <a:pt x="4561987" y="2171700"/>
                </a:lnTo>
                <a:lnTo>
                  <a:pt x="4588672" y="2133600"/>
                </a:lnTo>
                <a:lnTo>
                  <a:pt x="4614725" y="2095500"/>
                </a:lnTo>
                <a:lnTo>
                  <a:pt x="4640139" y="2044700"/>
                </a:lnTo>
                <a:lnTo>
                  <a:pt x="4664905" y="2006600"/>
                </a:lnTo>
                <a:lnTo>
                  <a:pt x="4689016" y="1955800"/>
                </a:lnTo>
                <a:lnTo>
                  <a:pt x="4712464" y="1917700"/>
                </a:lnTo>
                <a:lnTo>
                  <a:pt x="4735242" y="1866900"/>
                </a:lnTo>
                <a:lnTo>
                  <a:pt x="4757221" y="1816100"/>
                </a:lnTo>
                <a:lnTo>
                  <a:pt x="4778368" y="1778000"/>
                </a:lnTo>
                <a:lnTo>
                  <a:pt x="4798690" y="1727200"/>
                </a:lnTo>
                <a:lnTo>
                  <a:pt x="4818191" y="1676400"/>
                </a:lnTo>
                <a:lnTo>
                  <a:pt x="4836878" y="1638300"/>
                </a:lnTo>
                <a:lnTo>
                  <a:pt x="4854756" y="1587500"/>
                </a:lnTo>
                <a:lnTo>
                  <a:pt x="4871830" y="1536700"/>
                </a:lnTo>
                <a:lnTo>
                  <a:pt x="4888106" y="1498600"/>
                </a:lnTo>
                <a:lnTo>
                  <a:pt x="4903591" y="1447800"/>
                </a:lnTo>
                <a:lnTo>
                  <a:pt x="4918288" y="1397000"/>
                </a:lnTo>
                <a:lnTo>
                  <a:pt x="4932205" y="1346200"/>
                </a:lnTo>
                <a:lnTo>
                  <a:pt x="4945347" y="1308100"/>
                </a:lnTo>
                <a:lnTo>
                  <a:pt x="4957719" y="1257300"/>
                </a:lnTo>
                <a:lnTo>
                  <a:pt x="4969326" y="1206500"/>
                </a:lnTo>
                <a:lnTo>
                  <a:pt x="4980176" y="1155700"/>
                </a:lnTo>
                <a:lnTo>
                  <a:pt x="4990272" y="1104900"/>
                </a:lnTo>
                <a:lnTo>
                  <a:pt x="4999622" y="1066800"/>
                </a:lnTo>
                <a:lnTo>
                  <a:pt x="5008230" y="1016000"/>
                </a:lnTo>
                <a:lnTo>
                  <a:pt x="5016102" y="965200"/>
                </a:lnTo>
                <a:lnTo>
                  <a:pt x="5023243" y="914400"/>
                </a:lnTo>
                <a:lnTo>
                  <a:pt x="5029660" y="863600"/>
                </a:lnTo>
                <a:lnTo>
                  <a:pt x="5035358" y="812800"/>
                </a:lnTo>
                <a:lnTo>
                  <a:pt x="5040342" y="762000"/>
                </a:lnTo>
                <a:lnTo>
                  <a:pt x="5044619" y="711200"/>
                </a:lnTo>
                <a:lnTo>
                  <a:pt x="5048193" y="673100"/>
                </a:lnTo>
                <a:lnTo>
                  <a:pt x="5051071" y="622300"/>
                </a:lnTo>
                <a:lnTo>
                  <a:pt x="5053258" y="571500"/>
                </a:lnTo>
                <a:lnTo>
                  <a:pt x="5054759" y="520700"/>
                </a:lnTo>
                <a:lnTo>
                  <a:pt x="5055581" y="469900"/>
                </a:lnTo>
                <a:lnTo>
                  <a:pt x="5055729" y="419100"/>
                </a:lnTo>
                <a:lnTo>
                  <a:pt x="5055208" y="368300"/>
                </a:lnTo>
                <a:lnTo>
                  <a:pt x="5053982" y="304800"/>
                </a:lnTo>
                <a:lnTo>
                  <a:pt x="5052062" y="254000"/>
                </a:lnTo>
                <a:lnTo>
                  <a:pt x="5049463" y="203200"/>
                </a:lnTo>
                <a:lnTo>
                  <a:pt x="5046197" y="152400"/>
                </a:lnTo>
                <a:lnTo>
                  <a:pt x="5030957" y="0"/>
                </a:lnTo>
                <a:close/>
              </a:path>
              <a:path w="5217160" h="3987800">
                <a:moveTo>
                  <a:pt x="1400667" y="3835400"/>
                </a:moveTo>
                <a:lnTo>
                  <a:pt x="992021" y="3835400"/>
                </a:lnTo>
                <a:lnTo>
                  <a:pt x="1042151" y="3848100"/>
                </a:lnTo>
                <a:lnTo>
                  <a:pt x="1348361" y="3848100"/>
                </a:lnTo>
                <a:lnTo>
                  <a:pt x="1400667" y="3835400"/>
                </a:lnTo>
                <a:close/>
              </a:path>
              <a:path w="5217160" h="3987800">
                <a:moveTo>
                  <a:pt x="1609613" y="3822700"/>
                </a:moveTo>
                <a:lnTo>
                  <a:pt x="792595" y="3822700"/>
                </a:lnTo>
                <a:lnTo>
                  <a:pt x="842282" y="3835400"/>
                </a:lnTo>
                <a:lnTo>
                  <a:pt x="1557425" y="3835400"/>
                </a:lnTo>
                <a:lnTo>
                  <a:pt x="1609613" y="3822700"/>
                </a:lnTo>
                <a:close/>
              </a:path>
              <a:path w="5217160" h="3987800">
                <a:moveTo>
                  <a:pt x="1765932" y="3810000"/>
                </a:moveTo>
                <a:lnTo>
                  <a:pt x="693577" y="3810000"/>
                </a:lnTo>
                <a:lnTo>
                  <a:pt x="743026" y="3822700"/>
                </a:lnTo>
                <a:lnTo>
                  <a:pt x="1713870" y="3822700"/>
                </a:lnTo>
                <a:lnTo>
                  <a:pt x="1765932" y="3810000"/>
                </a:lnTo>
                <a:close/>
              </a:path>
              <a:path w="5217160" h="3987800">
                <a:moveTo>
                  <a:pt x="1869909" y="3797300"/>
                </a:moveTo>
                <a:lnTo>
                  <a:pt x="595050" y="3797300"/>
                </a:lnTo>
                <a:lnTo>
                  <a:pt x="644251" y="3810000"/>
                </a:lnTo>
                <a:lnTo>
                  <a:pt x="1817947" y="3810000"/>
                </a:lnTo>
                <a:lnTo>
                  <a:pt x="1869909" y="3797300"/>
                </a:lnTo>
                <a:close/>
              </a:path>
              <a:path w="5217160" h="3987800">
                <a:moveTo>
                  <a:pt x="5184724" y="0"/>
                </a:moveTo>
                <a:lnTo>
                  <a:pt x="5116228" y="0"/>
                </a:lnTo>
                <a:lnTo>
                  <a:pt x="5121832" y="25400"/>
                </a:lnTo>
                <a:lnTo>
                  <a:pt x="5127940" y="76200"/>
                </a:lnTo>
                <a:lnTo>
                  <a:pt x="5133073" y="127000"/>
                </a:lnTo>
                <a:lnTo>
                  <a:pt x="5137226" y="177800"/>
                </a:lnTo>
                <a:lnTo>
                  <a:pt x="5140398" y="228600"/>
                </a:lnTo>
                <a:lnTo>
                  <a:pt x="5142584" y="279400"/>
                </a:lnTo>
                <a:lnTo>
                  <a:pt x="5144132" y="330200"/>
                </a:lnTo>
                <a:lnTo>
                  <a:pt x="5144685" y="368300"/>
                </a:lnTo>
                <a:lnTo>
                  <a:pt x="5144800" y="431800"/>
                </a:lnTo>
                <a:lnTo>
                  <a:pt x="5143928" y="482600"/>
                </a:lnTo>
                <a:lnTo>
                  <a:pt x="5142257" y="533400"/>
                </a:lnTo>
                <a:lnTo>
                  <a:pt x="5139791" y="584200"/>
                </a:lnTo>
                <a:lnTo>
                  <a:pt x="5136536" y="622300"/>
                </a:lnTo>
                <a:lnTo>
                  <a:pt x="5132495" y="673100"/>
                </a:lnTo>
                <a:lnTo>
                  <a:pt x="5127671" y="723900"/>
                </a:lnTo>
                <a:lnTo>
                  <a:pt x="5122071" y="774700"/>
                </a:lnTo>
                <a:lnTo>
                  <a:pt x="5115696" y="825500"/>
                </a:lnTo>
                <a:lnTo>
                  <a:pt x="5108552" y="876300"/>
                </a:lnTo>
                <a:lnTo>
                  <a:pt x="5100643" y="927100"/>
                </a:lnTo>
                <a:lnTo>
                  <a:pt x="5091973" y="965200"/>
                </a:lnTo>
                <a:lnTo>
                  <a:pt x="5082546" y="1016000"/>
                </a:lnTo>
                <a:lnTo>
                  <a:pt x="5072366" y="1066800"/>
                </a:lnTo>
                <a:lnTo>
                  <a:pt x="5061438" y="1117600"/>
                </a:lnTo>
                <a:lnTo>
                  <a:pt x="5049765" y="1155700"/>
                </a:lnTo>
                <a:lnTo>
                  <a:pt x="5037353" y="1206500"/>
                </a:lnTo>
                <a:lnTo>
                  <a:pt x="5024204" y="1257300"/>
                </a:lnTo>
                <a:lnTo>
                  <a:pt x="5010323" y="1295400"/>
                </a:lnTo>
                <a:lnTo>
                  <a:pt x="4995714" y="1346200"/>
                </a:lnTo>
                <a:lnTo>
                  <a:pt x="4980382" y="1397000"/>
                </a:lnTo>
                <a:lnTo>
                  <a:pt x="4964331" y="1435100"/>
                </a:lnTo>
                <a:lnTo>
                  <a:pt x="4947564" y="1485900"/>
                </a:lnTo>
                <a:lnTo>
                  <a:pt x="4930086" y="1524000"/>
                </a:lnTo>
                <a:lnTo>
                  <a:pt x="4911901" y="1574800"/>
                </a:lnTo>
                <a:lnTo>
                  <a:pt x="4893014" y="1625600"/>
                </a:lnTo>
                <a:lnTo>
                  <a:pt x="4873428" y="1663700"/>
                </a:lnTo>
                <a:lnTo>
                  <a:pt x="4853147" y="1714500"/>
                </a:lnTo>
                <a:lnTo>
                  <a:pt x="4832176" y="1752600"/>
                </a:lnTo>
                <a:lnTo>
                  <a:pt x="4810519" y="1803400"/>
                </a:lnTo>
                <a:lnTo>
                  <a:pt x="4788181" y="1841500"/>
                </a:lnTo>
                <a:lnTo>
                  <a:pt x="4765164" y="1892300"/>
                </a:lnTo>
                <a:lnTo>
                  <a:pt x="4741474" y="1930400"/>
                </a:lnTo>
                <a:lnTo>
                  <a:pt x="4717114" y="1968500"/>
                </a:lnTo>
                <a:lnTo>
                  <a:pt x="4692089" y="2019300"/>
                </a:lnTo>
                <a:lnTo>
                  <a:pt x="4666403" y="2057400"/>
                </a:lnTo>
                <a:lnTo>
                  <a:pt x="4640060" y="2108200"/>
                </a:lnTo>
                <a:lnTo>
                  <a:pt x="4613064" y="2146300"/>
                </a:lnTo>
                <a:lnTo>
                  <a:pt x="4585420" y="2184400"/>
                </a:lnTo>
                <a:lnTo>
                  <a:pt x="4557206" y="2235200"/>
                </a:lnTo>
                <a:lnTo>
                  <a:pt x="4528356" y="2273300"/>
                </a:lnTo>
                <a:lnTo>
                  <a:pt x="4498877" y="2311400"/>
                </a:lnTo>
                <a:lnTo>
                  <a:pt x="4468774" y="2349500"/>
                </a:lnTo>
                <a:lnTo>
                  <a:pt x="4438054" y="2400300"/>
                </a:lnTo>
                <a:lnTo>
                  <a:pt x="4406722" y="2438400"/>
                </a:lnTo>
                <a:lnTo>
                  <a:pt x="4374785" y="2476500"/>
                </a:lnTo>
                <a:lnTo>
                  <a:pt x="4342248" y="2514600"/>
                </a:lnTo>
                <a:lnTo>
                  <a:pt x="4309118" y="2552700"/>
                </a:lnTo>
                <a:lnTo>
                  <a:pt x="4275401" y="2590800"/>
                </a:lnTo>
                <a:lnTo>
                  <a:pt x="4241102" y="2628900"/>
                </a:lnTo>
                <a:lnTo>
                  <a:pt x="4206227" y="2667000"/>
                </a:lnTo>
                <a:lnTo>
                  <a:pt x="4170783" y="2705100"/>
                </a:lnTo>
                <a:lnTo>
                  <a:pt x="4134776" y="2743200"/>
                </a:lnTo>
                <a:lnTo>
                  <a:pt x="4098211" y="2768600"/>
                </a:lnTo>
                <a:lnTo>
                  <a:pt x="4061094" y="2806700"/>
                </a:lnTo>
                <a:lnTo>
                  <a:pt x="4023433" y="2844800"/>
                </a:lnTo>
                <a:lnTo>
                  <a:pt x="3985231" y="2870200"/>
                </a:lnTo>
                <a:lnTo>
                  <a:pt x="3946497" y="2908300"/>
                </a:lnTo>
                <a:lnTo>
                  <a:pt x="3938023" y="2921000"/>
                </a:lnTo>
                <a:lnTo>
                  <a:pt x="3928620" y="2921000"/>
                </a:lnTo>
                <a:lnTo>
                  <a:pt x="3918380" y="2933700"/>
                </a:lnTo>
                <a:lnTo>
                  <a:pt x="4023712" y="2933700"/>
                </a:lnTo>
                <a:lnTo>
                  <a:pt x="4060435" y="2908300"/>
                </a:lnTo>
                <a:lnTo>
                  <a:pt x="4096624" y="2870200"/>
                </a:lnTo>
                <a:lnTo>
                  <a:pt x="4133652" y="2832100"/>
                </a:lnTo>
                <a:lnTo>
                  <a:pt x="4170125" y="2794000"/>
                </a:lnTo>
                <a:lnTo>
                  <a:pt x="4206038" y="2768600"/>
                </a:lnTo>
                <a:lnTo>
                  <a:pt x="4241389" y="2730500"/>
                </a:lnTo>
                <a:lnTo>
                  <a:pt x="4276175" y="2692400"/>
                </a:lnTo>
                <a:lnTo>
                  <a:pt x="4310394" y="2654300"/>
                </a:lnTo>
                <a:lnTo>
                  <a:pt x="4344041" y="2616200"/>
                </a:lnTo>
                <a:lnTo>
                  <a:pt x="4377115" y="2578100"/>
                </a:lnTo>
                <a:lnTo>
                  <a:pt x="4409612" y="2540000"/>
                </a:lnTo>
                <a:lnTo>
                  <a:pt x="4441530" y="2501900"/>
                </a:lnTo>
                <a:lnTo>
                  <a:pt x="4472866" y="2463800"/>
                </a:lnTo>
                <a:lnTo>
                  <a:pt x="4503616" y="2425700"/>
                </a:lnTo>
                <a:lnTo>
                  <a:pt x="4533779" y="2387600"/>
                </a:lnTo>
                <a:lnTo>
                  <a:pt x="4563350" y="2349500"/>
                </a:lnTo>
                <a:lnTo>
                  <a:pt x="4592328" y="2298700"/>
                </a:lnTo>
                <a:lnTo>
                  <a:pt x="4620709" y="2260600"/>
                </a:lnTo>
                <a:lnTo>
                  <a:pt x="4648491" y="2222500"/>
                </a:lnTo>
                <a:lnTo>
                  <a:pt x="4675670" y="2184400"/>
                </a:lnTo>
                <a:lnTo>
                  <a:pt x="4702244" y="2133600"/>
                </a:lnTo>
                <a:lnTo>
                  <a:pt x="4728209" y="2095500"/>
                </a:lnTo>
                <a:lnTo>
                  <a:pt x="4753564" y="2057400"/>
                </a:lnTo>
                <a:lnTo>
                  <a:pt x="4778305" y="2006600"/>
                </a:lnTo>
                <a:lnTo>
                  <a:pt x="4802429" y="1968500"/>
                </a:lnTo>
                <a:lnTo>
                  <a:pt x="4825933" y="1930400"/>
                </a:lnTo>
                <a:lnTo>
                  <a:pt x="4848815" y="1879600"/>
                </a:lnTo>
                <a:lnTo>
                  <a:pt x="4871071" y="1841500"/>
                </a:lnTo>
                <a:lnTo>
                  <a:pt x="4892699" y="1790700"/>
                </a:lnTo>
                <a:lnTo>
                  <a:pt x="4913696" y="1739900"/>
                </a:lnTo>
                <a:lnTo>
                  <a:pt x="4934059" y="1701800"/>
                </a:lnTo>
                <a:lnTo>
                  <a:pt x="4953784" y="1651000"/>
                </a:lnTo>
                <a:lnTo>
                  <a:pt x="4972870" y="1612900"/>
                </a:lnTo>
                <a:lnTo>
                  <a:pt x="4991314" y="1562100"/>
                </a:lnTo>
                <a:lnTo>
                  <a:pt x="5009112" y="1511300"/>
                </a:lnTo>
                <a:lnTo>
                  <a:pt x="5026261" y="1460500"/>
                </a:lnTo>
                <a:lnTo>
                  <a:pt x="5042759" y="1422400"/>
                </a:lnTo>
                <a:lnTo>
                  <a:pt x="5058603" y="1371600"/>
                </a:lnTo>
                <a:lnTo>
                  <a:pt x="5074298" y="1320800"/>
                </a:lnTo>
                <a:lnTo>
                  <a:pt x="5089210" y="1270000"/>
                </a:lnTo>
                <a:lnTo>
                  <a:pt x="5103333" y="1219200"/>
                </a:lnTo>
                <a:lnTo>
                  <a:pt x="5116662" y="1168400"/>
                </a:lnTo>
                <a:lnTo>
                  <a:pt x="5129189" y="1117600"/>
                </a:lnTo>
                <a:lnTo>
                  <a:pt x="5140909" y="1066800"/>
                </a:lnTo>
                <a:lnTo>
                  <a:pt x="5151816" y="1016000"/>
                </a:lnTo>
                <a:lnTo>
                  <a:pt x="5161903" y="965200"/>
                </a:lnTo>
                <a:lnTo>
                  <a:pt x="5171164" y="914400"/>
                </a:lnTo>
                <a:lnTo>
                  <a:pt x="5179594" y="863600"/>
                </a:lnTo>
                <a:lnTo>
                  <a:pt x="5187185" y="812800"/>
                </a:lnTo>
                <a:lnTo>
                  <a:pt x="5193931" y="762000"/>
                </a:lnTo>
                <a:lnTo>
                  <a:pt x="5199827" y="711200"/>
                </a:lnTo>
                <a:lnTo>
                  <a:pt x="5204867" y="660400"/>
                </a:lnTo>
                <a:lnTo>
                  <a:pt x="5209043" y="609600"/>
                </a:lnTo>
                <a:lnTo>
                  <a:pt x="5212351" y="558800"/>
                </a:lnTo>
                <a:lnTo>
                  <a:pt x="5214783" y="508000"/>
                </a:lnTo>
                <a:lnTo>
                  <a:pt x="5216334" y="469900"/>
                </a:lnTo>
                <a:lnTo>
                  <a:pt x="5216997" y="419100"/>
                </a:lnTo>
                <a:lnTo>
                  <a:pt x="5216766" y="368300"/>
                </a:lnTo>
                <a:lnTo>
                  <a:pt x="5215635" y="317500"/>
                </a:lnTo>
                <a:lnTo>
                  <a:pt x="5213598" y="266700"/>
                </a:lnTo>
                <a:lnTo>
                  <a:pt x="5210649" y="215900"/>
                </a:lnTo>
                <a:lnTo>
                  <a:pt x="5206781" y="165100"/>
                </a:lnTo>
                <a:lnTo>
                  <a:pt x="5201988" y="114300"/>
                </a:lnTo>
                <a:lnTo>
                  <a:pt x="5196264" y="63500"/>
                </a:lnTo>
                <a:lnTo>
                  <a:pt x="518472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851878"/>
            <a:ext cx="3602990" cy="14305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lang="en-US" sz="4800" spc="-50" dirty="0"/>
              <a:t>Dual Credit Information</a:t>
            </a:r>
            <a:endParaRPr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787301-93CC-D261-6BFC-B1EA75B0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161" y="43198"/>
            <a:ext cx="6881181" cy="3047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35542B-EF92-60D2-DCA2-DCBA0789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71800"/>
            <a:ext cx="6401129" cy="3626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0E2068-CDD0-7534-C6A0-AF180F165598}"/>
              </a:ext>
            </a:extLst>
          </p:cNvPr>
          <p:cNvSpPr txBox="1"/>
          <p:nvPr/>
        </p:nvSpPr>
        <p:spPr>
          <a:xfrm>
            <a:off x="304800" y="402244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interested in an online course, fill out this section. Otherwise leave this blank.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B0FA5B-0932-ACC9-5055-0AF6EE09663F}"/>
              </a:ext>
            </a:extLst>
          </p:cNvPr>
          <p:cNvSpPr txBox="1"/>
          <p:nvPr/>
        </p:nvSpPr>
        <p:spPr>
          <a:xfrm>
            <a:off x="304800" y="5113526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Enroll in Rising Scholars courses offered </a:t>
            </a:r>
            <a:r>
              <a:rPr lang="en-US" b="1" dirty="0">
                <a:solidFill>
                  <a:schemeClr val="accent2"/>
                </a:solidFill>
              </a:rPr>
              <a:t>AT YOUR HIGH SCHOOL </a:t>
            </a:r>
            <a:r>
              <a:rPr lang="en-US" dirty="0">
                <a:solidFill>
                  <a:schemeClr val="tx1"/>
                </a:solidFill>
              </a:rPr>
              <a:t>in this space.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B6617F8-B10D-570B-77EE-89F91CDD20E9}"/>
              </a:ext>
            </a:extLst>
          </p:cNvPr>
          <p:cNvSpPr/>
          <p:nvPr/>
        </p:nvSpPr>
        <p:spPr>
          <a:xfrm rot="20552173">
            <a:off x="3597529" y="4312093"/>
            <a:ext cx="1255074" cy="215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54864A7-462B-6628-1FFB-A2129BA01FDC}"/>
              </a:ext>
            </a:extLst>
          </p:cNvPr>
          <p:cNvSpPr/>
          <p:nvPr/>
        </p:nvSpPr>
        <p:spPr>
          <a:xfrm rot="949285">
            <a:off x="3216237" y="5945417"/>
            <a:ext cx="1644664" cy="3790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383" y="506933"/>
            <a:ext cx="10113232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-25" dirty="0">
                <a:solidFill>
                  <a:srgbClr val="000000"/>
                </a:solidFill>
              </a:rPr>
              <a:t>REGISTRATION</a:t>
            </a:r>
            <a:r>
              <a:rPr b="1" spc="-145" dirty="0">
                <a:solidFill>
                  <a:srgbClr val="000000"/>
                </a:solidFill>
              </a:rPr>
              <a:t> </a:t>
            </a:r>
            <a:r>
              <a:rPr b="1" spc="-45" dirty="0">
                <a:solidFill>
                  <a:srgbClr val="000000"/>
                </a:solidFill>
              </a:rPr>
              <a:t>DETAILS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0"/>
              </a:spcBef>
            </a:pPr>
            <a:r>
              <a:rPr dirty="0"/>
              <a:t>WHAT:</a:t>
            </a:r>
            <a:r>
              <a:rPr spc="370" dirty="0"/>
              <a:t> </a:t>
            </a:r>
            <a:r>
              <a:rPr spc="-30" dirty="0"/>
              <a:t>You</a:t>
            </a:r>
            <a:r>
              <a:rPr spc="-35" dirty="0"/>
              <a:t> </a:t>
            </a:r>
            <a:r>
              <a:rPr dirty="0"/>
              <a:t>can</a:t>
            </a:r>
            <a:r>
              <a:rPr spc="-40" dirty="0"/>
              <a:t> </a:t>
            </a:r>
            <a:r>
              <a:rPr dirty="0"/>
              <a:t>earn</a:t>
            </a:r>
            <a:r>
              <a:rPr spc="-35" dirty="0"/>
              <a:t> </a:t>
            </a:r>
            <a:r>
              <a:rPr dirty="0"/>
              <a:t>both</a:t>
            </a:r>
            <a:r>
              <a:rPr spc="-35" dirty="0"/>
              <a:t> </a:t>
            </a:r>
            <a:r>
              <a:rPr dirty="0"/>
              <a:t>high</a:t>
            </a:r>
            <a:r>
              <a:rPr spc="-35" dirty="0"/>
              <a:t> </a:t>
            </a: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college</a:t>
            </a:r>
            <a:r>
              <a:rPr spc="-40" dirty="0"/>
              <a:t> </a:t>
            </a:r>
            <a:r>
              <a:rPr dirty="0"/>
              <a:t>credit</a:t>
            </a:r>
            <a:r>
              <a:rPr spc="-4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Rising</a:t>
            </a:r>
            <a:r>
              <a:rPr spc="-35" dirty="0"/>
              <a:t> </a:t>
            </a:r>
            <a:r>
              <a:rPr dirty="0"/>
              <a:t>Scholars</a:t>
            </a:r>
            <a:r>
              <a:rPr spc="-4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NSU</a:t>
            </a:r>
            <a:r>
              <a:rPr spc="-40" dirty="0"/>
              <a:t> </a:t>
            </a:r>
            <a:r>
              <a:rPr spc="-25" dirty="0"/>
              <a:t>On- </a:t>
            </a:r>
            <a:r>
              <a:rPr dirty="0"/>
              <a:t>campus</a:t>
            </a:r>
            <a:r>
              <a:rPr spc="-45" dirty="0"/>
              <a:t> </a:t>
            </a:r>
            <a:r>
              <a:rPr dirty="0"/>
              <a:t>Dual</a:t>
            </a:r>
            <a:r>
              <a:rPr spc="-35" dirty="0"/>
              <a:t> </a:t>
            </a:r>
            <a:r>
              <a:rPr dirty="0"/>
              <a:t>Enrollment</a:t>
            </a:r>
            <a:r>
              <a:rPr spc="-35" dirty="0"/>
              <a:t> </a:t>
            </a:r>
            <a:r>
              <a:rPr dirty="0"/>
              <a:t>classes</a:t>
            </a:r>
            <a:r>
              <a:rPr spc="-30" dirty="0"/>
              <a:t> </a:t>
            </a:r>
            <a:r>
              <a:rPr spc="-10" dirty="0"/>
              <a:t>(Speech).</a:t>
            </a: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/>
          </a:p>
          <a:p>
            <a:pPr marL="12700">
              <a:lnSpc>
                <a:spcPct val="100000"/>
              </a:lnSpc>
            </a:pPr>
            <a:r>
              <a:rPr spc="-20" dirty="0"/>
              <a:t>WHY:</a:t>
            </a:r>
            <a:r>
              <a:rPr spc="-55" dirty="0"/>
              <a:t> </a:t>
            </a:r>
            <a:r>
              <a:rPr dirty="0"/>
              <a:t>Many</a:t>
            </a:r>
            <a:r>
              <a:rPr spc="-35" dirty="0"/>
              <a:t> </a:t>
            </a:r>
            <a:r>
              <a:rPr dirty="0"/>
              <a:t>credits</a:t>
            </a:r>
            <a:r>
              <a:rPr spc="-40" dirty="0"/>
              <a:t> </a:t>
            </a:r>
            <a:r>
              <a:rPr dirty="0"/>
              <a:t>will</a:t>
            </a:r>
            <a:r>
              <a:rPr spc="-40" dirty="0"/>
              <a:t> </a:t>
            </a:r>
            <a:r>
              <a:rPr spc="-10" dirty="0"/>
              <a:t>transfer</a:t>
            </a:r>
            <a:r>
              <a:rPr spc="-35" dirty="0"/>
              <a:t> </a:t>
            </a:r>
            <a:r>
              <a:rPr dirty="0"/>
              <a:t>at</a:t>
            </a:r>
            <a:r>
              <a:rPr spc="-40" dirty="0"/>
              <a:t> </a:t>
            </a:r>
            <a:r>
              <a:rPr dirty="0"/>
              <a:t>a</a:t>
            </a:r>
            <a:r>
              <a:rPr spc="-45" dirty="0"/>
              <a:t> </a:t>
            </a:r>
            <a:r>
              <a:rPr dirty="0"/>
              <a:t>less</a:t>
            </a:r>
            <a:r>
              <a:rPr spc="-40" dirty="0"/>
              <a:t> </a:t>
            </a:r>
            <a:r>
              <a:rPr dirty="0"/>
              <a:t>expensive</a:t>
            </a:r>
            <a:r>
              <a:rPr spc="-40" dirty="0"/>
              <a:t> </a:t>
            </a:r>
            <a:r>
              <a:rPr dirty="0"/>
              <a:t>rate.</a:t>
            </a:r>
            <a:r>
              <a:rPr spc="375" dirty="0"/>
              <a:t> </a:t>
            </a:r>
            <a:r>
              <a:rPr dirty="0"/>
              <a:t>*Check</a:t>
            </a:r>
            <a:r>
              <a:rPr spc="-40" dirty="0"/>
              <a:t> </a:t>
            </a:r>
            <a:r>
              <a:rPr dirty="0"/>
              <a:t>your</a:t>
            </a:r>
            <a:r>
              <a:rPr spc="-35" dirty="0"/>
              <a:t> </a:t>
            </a:r>
            <a:r>
              <a:rPr dirty="0"/>
              <a:t>future</a:t>
            </a:r>
            <a:r>
              <a:rPr spc="-40" dirty="0"/>
              <a:t> </a:t>
            </a:r>
            <a:r>
              <a:rPr spc="-10" dirty="0"/>
              <a:t>school!</a:t>
            </a:r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 dirty="0"/>
          </a:p>
          <a:p>
            <a:pPr marL="12700" marR="149225">
              <a:lnSpc>
                <a:spcPts val="2210"/>
              </a:lnSpc>
            </a:pPr>
            <a:r>
              <a:rPr dirty="0"/>
              <a:t>HOW:</a:t>
            </a:r>
            <a:r>
              <a:rPr spc="355" dirty="0"/>
              <a:t> </a:t>
            </a:r>
            <a:r>
              <a:rPr spc="-30" dirty="0"/>
              <a:t>You</a:t>
            </a:r>
            <a:r>
              <a:rPr spc="-40" dirty="0"/>
              <a:t> </a:t>
            </a:r>
            <a:r>
              <a:rPr dirty="0"/>
              <a:t>must</a:t>
            </a:r>
            <a:r>
              <a:rPr spc="-45" dirty="0"/>
              <a:t> </a:t>
            </a:r>
            <a:r>
              <a:rPr dirty="0"/>
              <a:t>meet</a:t>
            </a:r>
            <a:r>
              <a:rPr spc="-40" dirty="0"/>
              <a:t> </a:t>
            </a:r>
            <a:r>
              <a:rPr dirty="0"/>
              <a:t>enrollment</a:t>
            </a:r>
            <a:r>
              <a:rPr spc="-45" dirty="0"/>
              <a:t> </a:t>
            </a:r>
            <a:r>
              <a:rPr dirty="0"/>
              <a:t>criteria,</a:t>
            </a:r>
            <a:r>
              <a:rPr spc="-45" dirty="0"/>
              <a:t> </a:t>
            </a:r>
            <a:r>
              <a:rPr dirty="0"/>
              <a:t>fill</a:t>
            </a:r>
            <a:r>
              <a:rPr spc="-45" dirty="0"/>
              <a:t> </a:t>
            </a:r>
            <a:r>
              <a:rPr dirty="0"/>
              <a:t>out</a:t>
            </a:r>
            <a:r>
              <a:rPr spc="-45" dirty="0"/>
              <a:t> </a:t>
            </a:r>
            <a:r>
              <a:rPr dirty="0"/>
              <a:t>registration,</a:t>
            </a:r>
            <a:r>
              <a:rPr spc="37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pay</a:t>
            </a:r>
            <a:r>
              <a:rPr spc="-40" dirty="0"/>
              <a:t> </a:t>
            </a:r>
            <a:r>
              <a:rPr dirty="0"/>
              <a:t>before</a:t>
            </a:r>
            <a:r>
              <a:rPr spc="-40" dirty="0"/>
              <a:t> </a:t>
            </a:r>
            <a:r>
              <a:rPr spc="-10" dirty="0"/>
              <a:t>deadline. </a:t>
            </a:r>
            <a:r>
              <a:rPr dirty="0"/>
              <a:t>YOU</a:t>
            </a:r>
            <a:r>
              <a:rPr spc="-30" dirty="0"/>
              <a:t> </a:t>
            </a:r>
            <a:r>
              <a:rPr dirty="0"/>
              <a:t>MUST</a:t>
            </a:r>
            <a:r>
              <a:rPr spc="-30" dirty="0"/>
              <a:t> </a:t>
            </a:r>
            <a:r>
              <a:rPr dirty="0"/>
              <a:t>KEEP</a:t>
            </a:r>
            <a:r>
              <a:rPr spc="-25" dirty="0"/>
              <a:t> </a:t>
            </a:r>
            <a:r>
              <a:rPr dirty="0"/>
              <a:t>UP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spc="-15" dirty="0"/>
              <a:t>E-</a:t>
            </a:r>
            <a:r>
              <a:rPr dirty="0"/>
              <a:t>MAIL</a:t>
            </a:r>
            <a:r>
              <a:rPr spc="-25" dirty="0"/>
              <a:t> </a:t>
            </a:r>
            <a:r>
              <a:rPr spc="-10" dirty="0"/>
              <a:t>NOTIFICATIONS!</a:t>
            </a:r>
            <a:r>
              <a:rPr spc="-25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includes</a:t>
            </a:r>
            <a:r>
              <a:rPr spc="-25" dirty="0"/>
              <a:t> </a:t>
            </a:r>
            <a:r>
              <a:rPr dirty="0"/>
              <a:t>over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summer!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41247" y="1538176"/>
            <a:ext cx="10476865" cy="114935"/>
            <a:chOff x="841247" y="1538176"/>
            <a:chExt cx="10476865" cy="114935"/>
          </a:xfrm>
          <a:solidFill>
            <a:schemeClr val="accent2"/>
          </a:solidFill>
        </p:grpSpPr>
        <p:sp>
          <p:nvSpPr>
            <p:cNvPr id="4" name="object 4"/>
            <p:cNvSpPr/>
            <p:nvPr/>
          </p:nvSpPr>
          <p:spPr>
            <a:xfrm>
              <a:off x="865949" y="1634502"/>
              <a:ext cx="10452100" cy="18415"/>
            </a:xfrm>
            <a:custGeom>
              <a:avLst/>
              <a:gdLst/>
              <a:ahLst/>
              <a:cxnLst/>
              <a:rect l="l" t="t" r="r" b="b"/>
              <a:pathLst>
                <a:path w="10452100" h="18414">
                  <a:moveTo>
                    <a:pt x="10451592" y="0"/>
                  </a:moveTo>
                  <a:lnTo>
                    <a:pt x="0" y="0"/>
                  </a:lnTo>
                  <a:lnTo>
                    <a:pt x="0" y="13487"/>
                  </a:lnTo>
                  <a:lnTo>
                    <a:pt x="0" y="18288"/>
                  </a:lnTo>
                  <a:lnTo>
                    <a:pt x="10451592" y="18288"/>
                  </a:lnTo>
                  <a:lnTo>
                    <a:pt x="10451592" y="13487"/>
                  </a:lnTo>
                  <a:lnTo>
                    <a:pt x="104515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247" y="1538176"/>
              <a:ext cx="1873885" cy="109855"/>
            </a:xfrm>
            <a:custGeom>
              <a:avLst/>
              <a:gdLst/>
              <a:ahLst/>
              <a:cxnLst/>
              <a:rect l="l" t="t" r="r" b="b"/>
              <a:pathLst>
                <a:path w="1873885" h="109855">
                  <a:moveTo>
                    <a:pt x="1873457" y="0"/>
                  </a:moveTo>
                  <a:lnTo>
                    <a:pt x="0" y="0"/>
                  </a:lnTo>
                  <a:lnTo>
                    <a:pt x="0" y="109813"/>
                  </a:lnTo>
                  <a:lnTo>
                    <a:pt x="1873457" y="109813"/>
                  </a:lnTo>
                  <a:lnTo>
                    <a:pt x="18734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38200" y="1876856"/>
            <a:ext cx="10516235" cy="916940"/>
            <a:chOff x="838200" y="1928073"/>
            <a:chExt cx="10516235" cy="916940"/>
          </a:xfrm>
          <a:solidFill>
            <a:schemeClr val="accent2"/>
          </a:solidFill>
        </p:grpSpPr>
        <p:sp>
          <p:nvSpPr>
            <p:cNvPr id="7" name="object 7"/>
            <p:cNvSpPr/>
            <p:nvPr/>
          </p:nvSpPr>
          <p:spPr>
            <a:xfrm>
              <a:off x="838200" y="1928073"/>
              <a:ext cx="10516235" cy="916940"/>
            </a:xfrm>
            <a:custGeom>
              <a:avLst/>
              <a:gdLst/>
              <a:ahLst/>
              <a:cxnLst/>
              <a:rect l="l" t="t" r="r" b="b"/>
              <a:pathLst>
                <a:path w="10516235" h="916939">
                  <a:moveTo>
                    <a:pt x="10423944" y="0"/>
                  </a:moveTo>
                  <a:lnTo>
                    <a:pt x="91666" y="0"/>
                  </a:lnTo>
                  <a:lnTo>
                    <a:pt x="55985" y="7203"/>
                  </a:lnTo>
                  <a:lnTo>
                    <a:pt x="26848" y="26848"/>
                  </a:lnTo>
                  <a:lnTo>
                    <a:pt x="7203" y="55986"/>
                  </a:lnTo>
                  <a:lnTo>
                    <a:pt x="0" y="91667"/>
                  </a:lnTo>
                  <a:lnTo>
                    <a:pt x="0" y="824945"/>
                  </a:lnTo>
                  <a:lnTo>
                    <a:pt x="26848" y="889762"/>
                  </a:lnTo>
                  <a:lnTo>
                    <a:pt x="91666" y="916611"/>
                  </a:lnTo>
                  <a:lnTo>
                    <a:pt x="10423932" y="916622"/>
                  </a:lnTo>
                  <a:lnTo>
                    <a:pt x="10459613" y="909418"/>
                  </a:lnTo>
                  <a:lnTo>
                    <a:pt x="10488751" y="889774"/>
                  </a:lnTo>
                  <a:lnTo>
                    <a:pt x="10508396" y="860637"/>
                  </a:lnTo>
                  <a:lnTo>
                    <a:pt x="10515600" y="824956"/>
                  </a:lnTo>
                  <a:lnTo>
                    <a:pt x="10515611" y="91667"/>
                  </a:lnTo>
                  <a:lnTo>
                    <a:pt x="10508407" y="55986"/>
                  </a:lnTo>
                  <a:lnTo>
                    <a:pt x="10488762" y="26848"/>
                  </a:lnTo>
                  <a:lnTo>
                    <a:pt x="10459624" y="7203"/>
                  </a:lnTo>
                  <a:lnTo>
                    <a:pt x="104239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520" y="2133600"/>
              <a:ext cx="509016" cy="505967"/>
            </a:xfrm>
            <a:prstGeom prst="rect">
              <a:avLst/>
            </a:prstGeom>
            <a:grpFill/>
          </p:spPr>
        </p:pic>
      </p:grpSp>
      <p:grpSp>
        <p:nvGrpSpPr>
          <p:cNvPr id="9" name="object 9"/>
          <p:cNvGrpSpPr/>
          <p:nvPr/>
        </p:nvGrpSpPr>
        <p:grpSpPr>
          <a:xfrm>
            <a:off x="838200" y="3073839"/>
            <a:ext cx="10516235" cy="916940"/>
            <a:chOff x="838200" y="3073839"/>
            <a:chExt cx="10516235" cy="916940"/>
          </a:xfrm>
        </p:grpSpPr>
        <p:sp>
          <p:nvSpPr>
            <p:cNvPr id="10" name="object 10"/>
            <p:cNvSpPr/>
            <p:nvPr/>
          </p:nvSpPr>
          <p:spPr>
            <a:xfrm>
              <a:off x="838200" y="3073839"/>
              <a:ext cx="10516235" cy="916940"/>
            </a:xfrm>
            <a:custGeom>
              <a:avLst/>
              <a:gdLst/>
              <a:ahLst/>
              <a:cxnLst/>
              <a:rect l="l" t="t" r="r" b="b"/>
              <a:pathLst>
                <a:path w="10516235" h="916939">
                  <a:moveTo>
                    <a:pt x="10423944" y="0"/>
                  </a:moveTo>
                  <a:lnTo>
                    <a:pt x="91666" y="0"/>
                  </a:lnTo>
                  <a:lnTo>
                    <a:pt x="55985" y="7203"/>
                  </a:lnTo>
                  <a:lnTo>
                    <a:pt x="26848" y="26848"/>
                  </a:lnTo>
                  <a:lnTo>
                    <a:pt x="7203" y="55985"/>
                  </a:lnTo>
                  <a:lnTo>
                    <a:pt x="0" y="91666"/>
                  </a:lnTo>
                  <a:lnTo>
                    <a:pt x="0" y="824943"/>
                  </a:lnTo>
                  <a:lnTo>
                    <a:pt x="26848" y="889762"/>
                  </a:lnTo>
                  <a:lnTo>
                    <a:pt x="91666" y="916611"/>
                  </a:lnTo>
                  <a:lnTo>
                    <a:pt x="10423932" y="916622"/>
                  </a:lnTo>
                  <a:lnTo>
                    <a:pt x="10459613" y="909418"/>
                  </a:lnTo>
                  <a:lnTo>
                    <a:pt x="10488751" y="889773"/>
                  </a:lnTo>
                  <a:lnTo>
                    <a:pt x="10508396" y="860636"/>
                  </a:lnTo>
                  <a:lnTo>
                    <a:pt x="10515600" y="824955"/>
                  </a:lnTo>
                  <a:lnTo>
                    <a:pt x="10515611" y="91666"/>
                  </a:lnTo>
                  <a:lnTo>
                    <a:pt x="10508407" y="55985"/>
                  </a:lnTo>
                  <a:lnTo>
                    <a:pt x="10488762" y="26848"/>
                  </a:lnTo>
                  <a:lnTo>
                    <a:pt x="10459624" y="7203"/>
                  </a:lnTo>
                  <a:lnTo>
                    <a:pt x="1042394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20" y="3279648"/>
              <a:ext cx="509016" cy="50596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38200" y="4219604"/>
            <a:ext cx="10516235" cy="916940"/>
            <a:chOff x="838200" y="4219604"/>
            <a:chExt cx="10516235" cy="916940"/>
          </a:xfrm>
          <a:solidFill>
            <a:schemeClr val="accent1"/>
          </a:solidFill>
        </p:grpSpPr>
        <p:sp>
          <p:nvSpPr>
            <p:cNvPr id="13" name="object 13"/>
            <p:cNvSpPr/>
            <p:nvPr/>
          </p:nvSpPr>
          <p:spPr>
            <a:xfrm>
              <a:off x="838200" y="4219604"/>
              <a:ext cx="10516235" cy="916940"/>
            </a:xfrm>
            <a:custGeom>
              <a:avLst/>
              <a:gdLst/>
              <a:ahLst/>
              <a:cxnLst/>
              <a:rect l="l" t="t" r="r" b="b"/>
              <a:pathLst>
                <a:path w="10516235" h="916939">
                  <a:moveTo>
                    <a:pt x="10423944" y="0"/>
                  </a:moveTo>
                  <a:lnTo>
                    <a:pt x="91666" y="0"/>
                  </a:lnTo>
                  <a:lnTo>
                    <a:pt x="55985" y="7203"/>
                  </a:lnTo>
                  <a:lnTo>
                    <a:pt x="26848" y="26848"/>
                  </a:lnTo>
                  <a:lnTo>
                    <a:pt x="7203" y="55985"/>
                  </a:lnTo>
                  <a:lnTo>
                    <a:pt x="0" y="91666"/>
                  </a:lnTo>
                  <a:lnTo>
                    <a:pt x="0" y="824943"/>
                  </a:lnTo>
                  <a:lnTo>
                    <a:pt x="26848" y="889762"/>
                  </a:lnTo>
                  <a:lnTo>
                    <a:pt x="91666" y="916611"/>
                  </a:lnTo>
                  <a:lnTo>
                    <a:pt x="10423932" y="916622"/>
                  </a:lnTo>
                  <a:lnTo>
                    <a:pt x="10459613" y="909418"/>
                  </a:lnTo>
                  <a:lnTo>
                    <a:pt x="10488751" y="889773"/>
                  </a:lnTo>
                  <a:lnTo>
                    <a:pt x="10508396" y="860636"/>
                  </a:lnTo>
                  <a:lnTo>
                    <a:pt x="10515600" y="824955"/>
                  </a:lnTo>
                  <a:lnTo>
                    <a:pt x="10515611" y="91666"/>
                  </a:lnTo>
                  <a:lnTo>
                    <a:pt x="10508407" y="55985"/>
                  </a:lnTo>
                  <a:lnTo>
                    <a:pt x="10488762" y="26848"/>
                  </a:lnTo>
                  <a:lnTo>
                    <a:pt x="10459624" y="7203"/>
                  </a:lnTo>
                  <a:lnTo>
                    <a:pt x="1042394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2520" y="4425695"/>
              <a:ext cx="509016" cy="505968"/>
            </a:xfrm>
            <a:prstGeom prst="rect">
              <a:avLst/>
            </a:prstGeom>
            <a:grpFill/>
          </p:spPr>
        </p:pic>
      </p:grpSp>
      <p:grpSp>
        <p:nvGrpSpPr>
          <p:cNvPr id="16" name="object 16"/>
          <p:cNvGrpSpPr/>
          <p:nvPr/>
        </p:nvGrpSpPr>
        <p:grpSpPr>
          <a:xfrm>
            <a:off x="838200" y="5365369"/>
            <a:ext cx="10516235" cy="916940"/>
            <a:chOff x="838200" y="5365369"/>
            <a:chExt cx="10516235" cy="916940"/>
          </a:xfrm>
        </p:grpSpPr>
        <p:sp>
          <p:nvSpPr>
            <p:cNvPr id="17" name="object 17"/>
            <p:cNvSpPr/>
            <p:nvPr/>
          </p:nvSpPr>
          <p:spPr>
            <a:xfrm>
              <a:off x="838200" y="5365369"/>
              <a:ext cx="10516235" cy="916940"/>
            </a:xfrm>
            <a:custGeom>
              <a:avLst/>
              <a:gdLst/>
              <a:ahLst/>
              <a:cxnLst/>
              <a:rect l="l" t="t" r="r" b="b"/>
              <a:pathLst>
                <a:path w="10516235" h="916939">
                  <a:moveTo>
                    <a:pt x="10423944" y="0"/>
                  </a:moveTo>
                  <a:lnTo>
                    <a:pt x="91666" y="0"/>
                  </a:lnTo>
                  <a:lnTo>
                    <a:pt x="55985" y="7203"/>
                  </a:lnTo>
                  <a:lnTo>
                    <a:pt x="26848" y="26848"/>
                  </a:lnTo>
                  <a:lnTo>
                    <a:pt x="7203" y="55985"/>
                  </a:lnTo>
                  <a:lnTo>
                    <a:pt x="0" y="91666"/>
                  </a:lnTo>
                  <a:lnTo>
                    <a:pt x="0" y="824943"/>
                  </a:lnTo>
                  <a:lnTo>
                    <a:pt x="26848" y="889762"/>
                  </a:lnTo>
                  <a:lnTo>
                    <a:pt x="91666" y="916610"/>
                  </a:lnTo>
                  <a:lnTo>
                    <a:pt x="10423932" y="916622"/>
                  </a:lnTo>
                  <a:lnTo>
                    <a:pt x="10459613" y="909418"/>
                  </a:lnTo>
                  <a:lnTo>
                    <a:pt x="10488751" y="889773"/>
                  </a:lnTo>
                  <a:lnTo>
                    <a:pt x="10508396" y="860636"/>
                  </a:lnTo>
                  <a:lnTo>
                    <a:pt x="10515600" y="824955"/>
                  </a:lnTo>
                  <a:lnTo>
                    <a:pt x="10515611" y="91666"/>
                  </a:lnTo>
                  <a:lnTo>
                    <a:pt x="10508407" y="55985"/>
                  </a:lnTo>
                  <a:lnTo>
                    <a:pt x="10488762" y="26848"/>
                  </a:lnTo>
                  <a:lnTo>
                    <a:pt x="10459624" y="7203"/>
                  </a:lnTo>
                  <a:lnTo>
                    <a:pt x="10423944" y="0"/>
                  </a:lnTo>
                  <a:close/>
                </a:path>
              </a:pathLst>
            </a:custGeom>
            <a:solidFill>
              <a:schemeClr val="accent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520" y="5568695"/>
              <a:ext cx="509016" cy="50901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24900" y="5493474"/>
            <a:ext cx="4363085" cy="64504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0"/>
              </a:spcBef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COST: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Rising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Scholars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$40.00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2000" b="1" spc="-3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210"/>
              </a:lnSpc>
              <a:spcBef>
                <a:spcPts val="33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college credit.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9200" y="5555740"/>
            <a:ext cx="4224020" cy="48000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lang="en-US" sz="2000" spc="-15" dirty="0">
                <a:solidFill>
                  <a:srgbClr val="FFFFFF"/>
                </a:solidFill>
                <a:latin typeface="Calibri"/>
                <a:cs typeface="Calibri"/>
              </a:rPr>
              <a:t>SD BOR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Dual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Enrollment</a:t>
            </a:r>
            <a:r>
              <a:rPr lang="en-US" sz="2000" dirty="0">
                <a:solidFill>
                  <a:srgbClr val="FFFFFF"/>
                </a:solidFill>
                <a:latin typeface="Calibri"/>
                <a:cs typeface="Calibri"/>
              </a:rPr>
              <a:t> online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$48.33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college credit.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3E4020-9FFE-9426-AF5F-0D0E68553D6A}"/>
              </a:ext>
            </a:extLst>
          </p:cNvPr>
          <p:cNvSpPr txBox="1"/>
          <p:nvPr/>
        </p:nvSpPr>
        <p:spPr>
          <a:xfrm>
            <a:off x="1981193" y="2032949"/>
            <a:ext cx="8956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WHAT: You can earn </a:t>
            </a:r>
            <a:r>
              <a:rPr lang="en-US" sz="18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both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high school and college credit with NSU Rising Scholars On-Campus classes.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1BD7E8-905C-B4AF-0F98-503EBF903C95}"/>
              </a:ext>
            </a:extLst>
          </p:cNvPr>
          <p:cNvSpPr txBox="1"/>
          <p:nvPr/>
        </p:nvSpPr>
        <p:spPr>
          <a:xfrm>
            <a:off x="2053399" y="3209143"/>
            <a:ext cx="807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WHY: Many credits will transfer at a less expensive rate. *Check your future school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 or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ask the NSU Academic Advisor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what this may look like for you!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BC8441-AB18-70CA-5AA9-A8AFDDCE322C}"/>
              </a:ext>
            </a:extLst>
          </p:cNvPr>
          <p:cNvSpPr txBox="1"/>
          <p:nvPr/>
        </p:nvSpPr>
        <p:spPr>
          <a:xfrm>
            <a:off x="2022188" y="4354908"/>
            <a:ext cx="8931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HOW: You must meet enrollment criteria, fill out registration, AND pay before deadline.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2"/>
                </a:solidFill>
                <a:latin typeface="Calibri" panose="020F0502020204030204" pitchFamily="34" charset="0"/>
              </a:rPr>
              <a:t>YOU MUST KEEP UP WITH E-MAIL NOTIFICATIONS! This includes over the summer!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F7245C8-B831-64A3-2A6E-1B90EE0C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988" y="381000"/>
            <a:ext cx="9882854" cy="67710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Optional Information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8F51F6-92ED-C4BD-8D2C-C5F00710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8305800" cy="472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FF687A-534D-4910-15CE-A12C6E020EB0}"/>
              </a:ext>
            </a:extLst>
          </p:cNvPr>
          <p:cNvSpPr txBox="1"/>
          <p:nvPr/>
        </p:nvSpPr>
        <p:spPr>
          <a:xfrm>
            <a:off x="9448800" y="4876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Click Next or Save Progress</a:t>
            </a:r>
          </a:p>
        </p:txBody>
      </p:sp>
      <p:pic>
        <p:nvPicPr>
          <p:cNvPr id="17" name="Picture 4" descr="Home">
            <a:extLst>
              <a:ext uri="{FF2B5EF4-FFF2-40B4-BE49-F238E27FC236}">
                <a16:creationId xmlns:a16="http://schemas.microsoft.com/office/drawing/2014/main" id="{B5EF8740-A2A3-F926-8410-61E69D91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58" y="838200"/>
            <a:ext cx="3089315" cy="1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47409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49" y="0"/>
                </a:moveTo>
                <a:lnTo>
                  <a:pt x="0" y="0"/>
                </a:lnTo>
                <a:lnTo>
                  <a:pt x="0" y="6857999"/>
                </a:lnTo>
                <a:lnTo>
                  <a:pt x="2259549" y="6857999"/>
                </a:lnTo>
                <a:lnTo>
                  <a:pt x="2387803" y="6775778"/>
                </a:lnTo>
                <a:lnTo>
                  <a:pt x="2427397" y="6748686"/>
                </a:lnTo>
                <a:lnTo>
                  <a:pt x="2466651" y="6721137"/>
                </a:lnTo>
                <a:lnTo>
                  <a:pt x="2505562" y="6693135"/>
                </a:lnTo>
                <a:lnTo>
                  <a:pt x="2544124" y="6664686"/>
                </a:lnTo>
                <a:lnTo>
                  <a:pt x="2582335" y="6635791"/>
                </a:lnTo>
                <a:lnTo>
                  <a:pt x="2620191" y="6606456"/>
                </a:lnTo>
                <a:lnTo>
                  <a:pt x="2657687" y="6576683"/>
                </a:lnTo>
                <a:lnTo>
                  <a:pt x="2694820" y="6546477"/>
                </a:lnTo>
                <a:lnTo>
                  <a:pt x="2731587" y="6515842"/>
                </a:lnTo>
                <a:lnTo>
                  <a:pt x="2767983" y="6484781"/>
                </a:lnTo>
                <a:lnTo>
                  <a:pt x="2804004" y="6453299"/>
                </a:lnTo>
                <a:lnTo>
                  <a:pt x="2839647" y="6421398"/>
                </a:lnTo>
                <a:lnTo>
                  <a:pt x="2874908" y="6389083"/>
                </a:lnTo>
                <a:lnTo>
                  <a:pt x="2909783" y="6356358"/>
                </a:lnTo>
                <a:lnTo>
                  <a:pt x="2944269" y="6323227"/>
                </a:lnTo>
                <a:lnTo>
                  <a:pt x="2978360" y="6289692"/>
                </a:lnTo>
                <a:lnTo>
                  <a:pt x="3012055" y="6255759"/>
                </a:lnTo>
                <a:lnTo>
                  <a:pt x="3045348" y="6221431"/>
                </a:lnTo>
                <a:lnTo>
                  <a:pt x="3078236" y="6186711"/>
                </a:lnTo>
                <a:lnTo>
                  <a:pt x="3110716" y="6151604"/>
                </a:lnTo>
                <a:lnTo>
                  <a:pt x="3142782" y="6116113"/>
                </a:lnTo>
                <a:lnTo>
                  <a:pt x="3174433" y="6080242"/>
                </a:lnTo>
                <a:lnTo>
                  <a:pt x="3205663" y="6043996"/>
                </a:lnTo>
                <a:lnTo>
                  <a:pt x="3236468" y="6007377"/>
                </a:lnTo>
                <a:lnTo>
                  <a:pt x="3266846" y="5970390"/>
                </a:lnTo>
                <a:lnTo>
                  <a:pt x="3296793" y="5933039"/>
                </a:lnTo>
                <a:lnTo>
                  <a:pt x="3326303" y="5895326"/>
                </a:lnTo>
                <a:lnTo>
                  <a:pt x="3355375" y="5857257"/>
                </a:lnTo>
                <a:lnTo>
                  <a:pt x="3384003" y="5818835"/>
                </a:lnTo>
                <a:lnTo>
                  <a:pt x="3412184" y="5780063"/>
                </a:lnTo>
                <a:lnTo>
                  <a:pt x="3439914" y="5740946"/>
                </a:lnTo>
                <a:lnTo>
                  <a:pt x="3467190" y="5701487"/>
                </a:lnTo>
                <a:lnTo>
                  <a:pt x="3494007" y="5661691"/>
                </a:lnTo>
                <a:lnTo>
                  <a:pt x="3520362" y="5621560"/>
                </a:lnTo>
                <a:lnTo>
                  <a:pt x="3546251" y="5581099"/>
                </a:lnTo>
                <a:lnTo>
                  <a:pt x="3571670" y="5540312"/>
                </a:lnTo>
                <a:lnTo>
                  <a:pt x="3596615" y="5499202"/>
                </a:lnTo>
                <a:lnTo>
                  <a:pt x="3621083" y="5457774"/>
                </a:lnTo>
                <a:lnTo>
                  <a:pt x="3645069" y="5416031"/>
                </a:lnTo>
                <a:lnTo>
                  <a:pt x="3668570" y="5373976"/>
                </a:lnTo>
                <a:lnTo>
                  <a:pt x="3691582" y="5331615"/>
                </a:lnTo>
                <a:lnTo>
                  <a:pt x="3714102" y="5288949"/>
                </a:lnTo>
                <a:lnTo>
                  <a:pt x="3736124" y="5245985"/>
                </a:lnTo>
                <a:lnTo>
                  <a:pt x="3757647" y="5202724"/>
                </a:lnTo>
                <a:lnTo>
                  <a:pt x="3778665" y="5159171"/>
                </a:lnTo>
                <a:lnTo>
                  <a:pt x="3799175" y="5115330"/>
                </a:lnTo>
                <a:lnTo>
                  <a:pt x="3819173" y="5071205"/>
                </a:lnTo>
                <a:lnTo>
                  <a:pt x="3838655" y="5026799"/>
                </a:lnTo>
                <a:lnTo>
                  <a:pt x="3857618" y="4982117"/>
                </a:lnTo>
                <a:lnTo>
                  <a:pt x="3876057" y="4937161"/>
                </a:lnTo>
                <a:lnTo>
                  <a:pt x="3893969" y="4891937"/>
                </a:lnTo>
                <a:lnTo>
                  <a:pt x="3911351" y="4846447"/>
                </a:lnTo>
                <a:lnTo>
                  <a:pt x="3928197" y="4800696"/>
                </a:lnTo>
                <a:lnTo>
                  <a:pt x="3944505" y="4754687"/>
                </a:lnTo>
                <a:lnTo>
                  <a:pt x="3960271" y="4708424"/>
                </a:lnTo>
                <a:lnTo>
                  <a:pt x="3975490" y="4661911"/>
                </a:lnTo>
                <a:lnTo>
                  <a:pt x="3990159" y="4615152"/>
                </a:lnTo>
                <a:lnTo>
                  <a:pt x="4004274" y="4568151"/>
                </a:lnTo>
                <a:lnTo>
                  <a:pt x="4017831" y="4520911"/>
                </a:lnTo>
                <a:lnTo>
                  <a:pt x="4030827" y="4473436"/>
                </a:lnTo>
                <a:lnTo>
                  <a:pt x="4043258" y="4425730"/>
                </a:lnTo>
                <a:lnTo>
                  <a:pt x="4055120" y="4377797"/>
                </a:lnTo>
                <a:lnTo>
                  <a:pt x="4066408" y="4329641"/>
                </a:lnTo>
                <a:lnTo>
                  <a:pt x="4077120" y="4281266"/>
                </a:lnTo>
                <a:lnTo>
                  <a:pt x="4087251" y="4232674"/>
                </a:lnTo>
                <a:lnTo>
                  <a:pt x="4096797" y="4183871"/>
                </a:lnTo>
                <a:lnTo>
                  <a:pt x="4105756" y="4134860"/>
                </a:lnTo>
                <a:lnTo>
                  <a:pt x="4114122" y="4085645"/>
                </a:lnTo>
                <a:lnTo>
                  <a:pt x="4121893" y="4036229"/>
                </a:lnTo>
                <a:lnTo>
                  <a:pt x="4129063" y="3986617"/>
                </a:lnTo>
                <a:lnTo>
                  <a:pt x="4135631" y="3936812"/>
                </a:lnTo>
                <a:lnTo>
                  <a:pt x="4141591" y="3886818"/>
                </a:lnTo>
                <a:lnTo>
                  <a:pt x="4146939" y="3836639"/>
                </a:lnTo>
                <a:lnTo>
                  <a:pt x="4151673" y="3786278"/>
                </a:lnTo>
                <a:lnTo>
                  <a:pt x="4155788" y="3735740"/>
                </a:lnTo>
                <a:lnTo>
                  <a:pt x="4159280" y="3685029"/>
                </a:lnTo>
                <a:lnTo>
                  <a:pt x="4162146" y="3634147"/>
                </a:lnTo>
                <a:lnTo>
                  <a:pt x="4164382" y="3583100"/>
                </a:lnTo>
                <a:lnTo>
                  <a:pt x="4165984" y="3531890"/>
                </a:lnTo>
                <a:lnTo>
                  <a:pt x="4166948" y="3480522"/>
                </a:lnTo>
                <a:lnTo>
                  <a:pt x="4167270" y="3429000"/>
                </a:lnTo>
                <a:lnTo>
                  <a:pt x="4166948" y="3377477"/>
                </a:lnTo>
                <a:lnTo>
                  <a:pt x="4165984" y="3326109"/>
                </a:lnTo>
                <a:lnTo>
                  <a:pt x="4164382" y="3274899"/>
                </a:lnTo>
                <a:lnTo>
                  <a:pt x="4162146" y="3223852"/>
                </a:lnTo>
                <a:lnTo>
                  <a:pt x="4159280" y="3172970"/>
                </a:lnTo>
                <a:lnTo>
                  <a:pt x="4155788" y="3122259"/>
                </a:lnTo>
                <a:lnTo>
                  <a:pt x="4151673" y="3071721"/>
                </a:lnTo>
                <a:lnTo>
                  <a:pt x="4146939" y="3021360"/>
                </a:lnTo>
                <a:lnTo>
                  <a:pt x="4141591" y="2971181"/>
                </a:lnTo>
                <a:lnTo>
                  <a:pt x="4135631" y="2921187"/>
                </a:lnTo>
                <a:lnTo>
                  <a:pt x="4129063" y="2871382"/>
                </a:lnTo>
                <a:lnTo>
                  <a:pt x="4121893" y="2821770"/>
                </a:lnTo>
                <a:lnTo>
                  <a:pt x="4114122" y="2772354"/>
                </a:lnTo>
                <a:lnTo>
                  <a:pt x="4105756" y="2723139"/>
                </a:lnTo>
                <a:lnTo>
                  <a:pt x="4096797" y="2674128"/>
                </a:lnTo>
                <a:lnTo>
                  <a:pt x="4087251" y="2625325"/>
                </a:lnTo>
                <a:lnTo>
                  <a:pt x="4077120" y="2576733"/>
                </a:lnTo>
                <a:lnTo>
                  <a:pt x="4066408" y="2528358"/>
                </a:lnTo>
                <a:lnTo>
                  <a:pt x="4055120" y="2480202"/>
                </a:lnTo>
                <a:lnTo>
                  <a:pt x="4043258" y="2432269"/>
                </a:lnTo>
                <a:lnTo>
                  <a:pt x="4030827" y="2384563"/>
                </a:lnTo>
                <a:lnTo>
                  <a:pt x="4017831" y="2337089"/>
                </a:lnTo>
                <a:lnTo>
                  <a:pt x="4004274" y="2289849"/>
                </a:lnTo>
                <a:lnTo>
                  <a:pt x="3990159" y="2242847"/>
                </a:lnTo>
                <a:lnTo>
                  <a:pt x="3975490" y="2196088"/>
                </a:lnTo>
                <a:lnTo>
                  <a:pt x="3960271" y="2149575"/>
                </a:lnTo>
                <a:lnTo>
                  <a:pt x="3944505" y="2103313"/>
                </a:lnTo>
                <a:lnTo>
                  <a:pt x="3928197" y="2057304"/>
                </a:lnTo>
                <a:lnTo>
                  <a:pt x="3911351" y="2011552"/>
                </a:lnTo>
                <a:lnTo>
                  <a:pt x="3893969" y="1966063"/>
                </a:lnTo>
                <a:lnTo>
                  <a:pt x="3876057" y="1920838"/>
                </a:lnTo>
                <a:lnTo>
                  <a:pt x="3857618" y="1875883"/>
                </a:lnTo>
                <a:lnTo>
                  <a:pt x="3838655" y="1831200"/>
                </a:lnTo>
                <a:lnTo>
                  <a:pt x="3819173" y="1786794"/>
                </a:lnTo>
                <a:lnTo>
                  <a:pt x="3799175" y="1742669"/>
                </a:lnTo>
                <a:lnTo>
                  <a:pt x="3778665" y="1698828"/>
                </a:lnTo>
                <a:lnTo>
                  <a:pt x="3757647" y="1655276"/>
                </a:lnTo>
                <a:lnTo>
                  <a:pt x="3736124" y="1612015"/>
                </a:lnTo>
                <a:lnTo>
                  <a:pt x="3714102" y="1569050"/>
                </a:lnTo>
                <a:lnTo>
                  <a:pt x="3691582" y="1526385"/>
                </a:lnTo>
                <a:lnTo>
                  <a:pt x="3668570" y="1484023"/>
                </a:lnTo>
                <a:lnTo>
                  <a:pt x="3645069" y="1441969"/>
                </a:lnTo>
                <a:lnTo>
                  <a:pt x="3621083" y="1400226"/>
                </a:lnTo>
                <a:lnTo>
                  <a:pt x="3596615" y="1358797"/>
                </a:lnTo>
                <a:lnTo>
                  <a:pt x="3571670" y="1317688"/>
                </a:lnTo>
                <a:lnTo>
                  <a:pt x="3546251" y="1276901"/>
                </a:lnTo>
                <a:lnTo>
                  <a:pt x="3520362" y="1236440"/>
                </a:lnTo>
                <a:lnTo>
                  <a:pt x="3494007" y="1196309"/>
                </a:lnTo>
                <a:lnTo>
                  <a:pt x="3467190" y="1156513"/>
                </a:lnTo>
                <a:lnTo>
                  <a:pt x="3439914" y="1117054"/>
                </a:lnTo>
                <a:lnTo>
                  <a:pt x="3412184" y="1077937"/>
                </a:lnTo>
                <a:lnTo>
                  <a:pt x="3384003" y="1039165"/>
                </a:lnTo>
                <a:lnTo>
                  <a:pt x="3355375" y="1000743"/>
                </a:lnTo>
                <a:lnTo>
                  <a:pt x="3326303" y="962674"/>
                </a:lnTo>
                <a:lnTo>
                  <a:pt x="3296793" y="924961"/>
                </a:lnTo>
                <a:lnTo>
                  <a:pt x="3266846" y="887610"/>
                </a:lnTo>
                <a:lnTo>
                  <a:pt x="3236468" y="850623"/>
                </a:lnTo>
                <a:lnTo>
                  <a:pt x="3205663" y="814004"/>
                </a:lnTo>
                <a:lnTo>
                  <a:pt x="3174433" y="777758"/>
                </a:lnTo>
                <a:lnTo>
                  <a:pt x="3142782" y="741887"/>
                </a:lnTo>
                <a:lnTo>
                  <a:pt x="3110716" y="706396"/>
                </a:lnTo>
                <a:lnTo>
                  <a:pt x="3078236" y="671289"/>
                </a:lnTo>
                <a:lnTo>
                  <a:pt x="3045348" y="636570"/>
                </a:lnTo>
                <a:lnTo>
                  <a:pt x="3012055" y="602241"/>
                </a:lnTo>
                <a:lnTo>
                  <a:pt x="2978360" y="568308"/>
                </a:lnTo>
                <a:lnTo>
                  <a:pt x="2944269" y="534774"/>
                </a:lnTo>
                <a:lnTo>
                  <a:pt x="2909783" y="501642"/>
                </a:lnTo>
                <a:lnTo>
                  <a:pt x="2874908" y="468917"/>
                </a:lnTo>
                <a:lnTo>
                  <a:pt x="2839647" y="436602"/>
                </a:lnTo>
                <a:lnTo>
                  <a:pt x="2804004" y="404701"/>
                </a:lnTo>
                <a:lnTo>
                  <a:pt x="2767983" y="373219"/>
                </a:lnTo>
                <a:lnTo>
                  <a:pt x="2731587" y="342158"/>
                </a:lnTo>
                <a:lnTo>
                  <a:pt x="2694820" y="311523"/>
                </a:lnTo>
                <a:lnTo>
                  <a:pt x="2657687" y="281317"/>
                </a:lnTo>
                <a:lnTo>
                  <a:pt x="2620191" y="251545"/>
                </a:lnTo>
                <a:lnTo>
                  <a:pt x="2582335" y="222209"/>
                </a:lnTo>
                <a:lnTo>
                  <a:pt x="2544124" y="193315"/>
                </a:lnTo>
                <a:lnTo>
                  <a:pt x="2505562" y="164865"/>
                </a:lnTo>
                <a:lnTo>
                  <a:pt x="2466651" y="136864"/>
                </a:lnTo>
                <a:lnTo>
                  <a:pt x="2427397" y="109315"/>
                </a:lnTo>
                <a:lnTo>
                  <a:pt x="2387803" y="82222"/>
                </a:lnTo>
                <a:lnTo>
                  <a:pt x="225954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15086" y="2286000"/>
            <a:ext cx="3442514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l">
              <a:lnSpc>
                <a:spcPct val="100200"/>
              </a:lnSpc>
              <a:spcBef>
                <a:spcPts val="90"/>
              </a:spcBef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Eligibility and Expectations Information</a:t>
            </a:r>
            <a:endParaRPr sz="2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68337E-6182-86E5-D3F0-91ABF45A3AFE}"/>
              </a:ext>
            </a:extLst>
          </p:cNvPr>
          <p:cNvSpPr/>
          <p:nvPr/>
        </p:nvSpPr>
        <p:spPr>
          <a:xfrm>
            <a:off x="1441043" y="4145366"/>
            <a:ext cx="990600" cy="1503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F1A7EC0-BBD0-96EC-264D-17EC2665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533400"/>
            <a:ext cx="8126158" cy="60197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399" y="609600"/>
            <a:ext cx="8839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>
                <a:solidFill>
                  <a:srgbClr val="000000"/>
                </a:solidFill>
              </a:rPr>
              <a:t>Acknowledgement Signature</a:t>
            </a:r>
            <a:endParaRPr spc="-10" dirty="0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34FA4F-C9D9-CDAB-8CE2-586C4BFC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76400"/>
            <a:ext cx="6660570" cy="426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9B293B-8B24-E716-99B3-5513B0BF4C7A}"/>
              </a:ext>
            </a:extLst>
          </p:cNvPr>
          <p:cNvSpPr txBox="1"/>
          <p:nvPr/>
        </p:nvSpPr>
        <p:spPr>
          <a:xfrm>
            <a:off x="381000" y="3733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sign your acknowledgement of the information provided.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8E222-AC57-DF4B-A966-4FBDFDDF5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05126"/>
            <a:ext cx="1790166" cy="21238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948"/>
            <a:ext cx="5217160" cy="3987800"/>
          </a:xfrm>
          <a:custGeom>
            <a:avLst/>
            <a:gdLst/>
            <a:ahLst/>
            <a:cxnLst/>
            <a:rect l="l" t="t" r="r" b="b"/>
            <a:pathLst>
              <a:path w="5217160" h="3987800">
                <a:moveTo>
                  <a:pt x="1220793" y="3975100"/>
                </a:moveTo>
                <a:lnTo>
                  <a:pt x="520968" y="3975100"/>
                </a:lnTo>
                <a:lnTo>
                  <a:pt x="573715" y="3987800"/>
                </a:lnTo>
                <a:lnTo>
                  <a:pt x="1171307" y="3987800"/>
                </a:lnTo>
                <a:lnTo>
                  <a:pt x="1220793" y="3975100"/>
                </a:lnTo>
                <a:close/>
              </a:path>
              <a:path w="5217160" h="3987800">
                <a:moveTo>
                  <a:pt x="1319637" y="3962400"/>
                </a:moveTo>
                <a:lnTo>
                  <a:pt x="416194" y="3962400"/>
                </a:lnTo>
                <a:lnTo>
                  <a:pt x="468458" y="3975100"/>
                </a:lnTo>
                <a:lnTo>
                  <a:pt x="1270236" y="3975100"/>
                </a:lnTo>
                <a:lnTo>
                  <a:pt x="1319637" y="3962400"/>
                </a:lnTo>
                <a:close/>
              </a:path>
              <a:path w="5217160" h="3987800">
                <a:moveTo>
                  <a:pt x="1516838" y="3937000"/>
                </a:moveTo>
                <a:lnTo>
                  <a:pt x="260993" y="3937000"/>
                </a:lnTo>
                <a:lnTo>
                  <a:pt x="364188" y="3962400"/>
                </a:lnTo>
                <a:lnTo>
                  <a:pt x="1418315" y="3962400"/>
                </a:lnTo>
                <a:lnTo>
                  <a:pt x="1516838" y="3937000"/>
                </a:lnTo>
                <a:close/>
              </a:path>
              <a:path w="5217160" h="3987800">
                <a:moveTo>
                  <a:pt x="0" y="3797300"/>
                </a:moveTo>
                <a:lnTo>
                  <a:pt x="0" y="3873500"/>
                </a:lnTo>
                <a:lnTo>
                  <a:pt x="108409" y="3911600"/>
                </a:lnTo>
                <a:lnTo>
                  <a:pt x="209826" y="3937000"/>
                </a:lnTo>
                <a:lnTo>
                  <a:pt x="1566043" y="3937000"/>
                </a:lnTo>
                <a:lnTo>
                  <a:pt x="1615212" y="3924300"/>
                </a:lnTo>
                <a:lnTo>
                  <a:pt x="664342" y="3924300"/>
                </a:lnTo>
                <a:lnTo>
                  <a:pt x="613007" y="3911600"/>
                </a:lnTo>
                <a:lnTo>
                  <a:pt x="512744" y="3911600"/>
                </a:lnTo>
                <a:lnTo>
                  <a:pt x="464069" y="3898900"/>
                </a:lnTo>
                <a:lnTo>
                  <a:pt x="415611" y="3898900"/>
                </a:lnTo>
                <a:lnTo>
                  <a:pt x="367381" y="3886200"/>
                </a:lnTo>
                <a:lnTo>
                  <a:pt x="319388" y="3886200"/>
                </a:lnTo>
                <a:lnTo>
                  <a:pt x="36974" y="3810000"/>
                </a:lnTo>
                <a:lnTo>
                  <a:pt x="0" y="3797300"/>
                </a:lnTo>
                <a:close/>
              </a:path>
              <a:path w="5217160" h="3987800">
                <a:moveTo>
                  <a:pt x="1811551" y="3886200"/>
                </a:moveTo>
                <a:lnTo>
                  <a:pt x="1378844" y="3886200"/>
                </a:lnTo>
                <a:lnTo>
                  <a:pt x="1328037" y="3898900"/>
                </a:lnTo>
                <a:lnTo>
                  <a:pt x="1277199" y="3898900"/>
                </a:lnTo>
                <a:lnTo>
                  <a:pt x="1226329" y="3911600"/>
                </a:lnTo>
                <a:lnTo>
                  <a:pt x="1124487" y="3911600"/>
                </a:lnTo>
                <a:lnTo>
                  <a:pt x="1073514" y="3924300"/>
                </a:lnTo>
                <a:lnTo>
                  <a:pt x="1664347" y="3924300"/>
                </a:lnTo>
                <a:lnTo>
                  <a:pt x="1811551" y="3886200"/>
                </a:lnTo>
                <a:close/>
              </a:path>
              <a:path w="5217160" h="3987800">
                <a:moveTo>
                  <a:pt x="5030957" y="0"/>
                </a:moveTo>
                <a:lnTo>
                  <a:pt x="0" y="0"/>
                </a:lnTo>
                <a:lnTo>
                  <a:pt x="0" y="3644900"/>
                </a:lnTo>
                <a:lnTo>
                  <a:pt x="62874" y="3670300"/>
                </a:lnTo>
                <a:lnTo>
                  <a:pt x="545977" y="3797300"/>
                </a:lnTo>
                <a:lnTo>
                  <a:pt x="1892884" y="3797300"/>
                </a:lnTo>
                <a:lnTo>
                  <a:pt x="1863964" y="3810000"/>
                </a:lnTo>
                <a:lnTo>
                  <a:pt x="1835021" y="3810000"/>
                </a:lnTo>
                <a:lnTo>
                  <a:pt x="1806022" y="3822700"/>
                </a:lnTo>
                <a:lnTo>
                  <a:pt x="1775319" y="3822700"/>
                </a:lnTo>
                <a:lnTo>
                  <a:pt x="1744596" y="3835400"/>
                </a:lnTo>
                <a:lnTo>
                  <a:pt x="1713852" y="3835400"/>
                </a:lnTo>
                <a:lnTo>
                  <a:pt x="1683085" y="3848100"/>
                </a:lnTo>
                <a:lnTo>
                  <a:pt x="1632445" y="3848100"/>
                </a:lnTo>
                <a:lnTo>
                  <a:pt x="1531087" y="3873500"/>
                </a:lnTo>
                <a:lnTo>
                  <a:pt x="1480368" y="3873500"/>
                </a:lnTo>
                <a:lnTo>
                  <a:pt x="1429621" y="3886200"/>
                </a:lnTo>
                <a:lnTo>
                  <a:pt x="1860556" y="3886200"/>
                </a:lnTo>
                <a:lnTo>
                  <a:pt x="2537060" y="3708400"/>
                </a:lnTo>
                <a:lnTo>
                  <a:pt x="2584639" y="3683000"/>
                </a:lnTo>
                <a:lnTo>
                  <a:pt x="2726837" y="3644900"/>
                </a:lnTo>
                <a:lnTo>
                  <a:pt x="2774063" y="3619500"/>
                </a:lnTo>
                <a:lnTo>
                  <a:pt x="2868262" y="3594100"/>
                </a:lnTo>
                <a:lnTo>
                  <a:pt x="2915240" y="3568700"/>
                </a:lnTo>
                <a:lnTo>
                  <a:pt x="3008958" y="3543300"/>
                </a:lnTo>
                <a:lnTo>
                  <a:pt x="3055702" y="3517900"/>
                </a:lnTo>
                <a:lnTo>
                  <a:pt x="3102370" y="3505200"/>
                </a:lnTo>
                <a:lnTo>
                  <a:pt x="3148966" y="3479800"/>
                </a:lnTo>
                <a:lnTo>
                  <a:pt x="3195433" y="3467100"/>
                </a:lnTo>
                <a:lnTo>
                  <a:pt x="3241593" y="3441700"/>
                </a:lnTo>
                <a:lnTo>
                  <a:pt x="3287211" y="3429000"/>
                </a:lnTo>
                <a:lnTo>
                  <a:pt x="3332055" y="3403600"/>
                </a:lnTo>
                <a:lnTo>
                  <a:pt x="3375892" y="3390900"/>
                </a:lnTo>
                <a:lnTo>
                  <a:pt x="3418488" y="3365500"/>
                </a:lnTo>
                <a:lnTo>
                  <a:pt x="3459612" y="3340100"/>
                </a:lnTo>
                <a:lnTo>
                  <a:pt x="3499029" y="3327400"/>
                </a:lnTo>
                <a:lnTo>
                  <a:pt x="3536508" y="3302000"/>
                </a:lnTo>
                <a:lnTo>
                  <a:pt x="3583471" y="3263900"/>
                </a:lnTo>
                <a:lnTo>
                  <a:pt x="3628421" y="3238500"/>
                </a:lnTo>
                <a:lnTo>
                  <a:pt x="3671650" y="3213100"/>
                </a:lnTo>
                <a:lnTo>
                  <a:pt x="3713450" y="3175000"/>
                </a:lnTo>
                <a:lnTo>
                  <a:pt x="3754114" y="3149600"/>
                </a:lnTo>
                <a:lnTo>
                  <a:pt x="3793934" y="3124200"/>
                </a:lnTo>
                <a:lnTo>
                  <a:pt x="3833203" y="3086100"/>
                </a:lnTo>
                <a:lnTo>
                  <a:pt x="3910657" y="3035300"/>
                </a:lnTo>
                <a:lnTo>
                  <a:pt x="3948791" y="2997200"/>
                </a:lnTo>
                <a:lnTo>
                  <a:pt x="3986486" y="2971800"/>
                </a:lnTo>
                <a:lnTo>
                  <a:pt x="4023712" y="2933700"/>
                </a:lnTo>
                <a:lnTo>
                  <a:pt x="3907395" y="2933700"/>
                </a:lnTo>
                <a:lnTo>
                  <a:pt x="3945106" y="2908300"/>
                </a:lnTo>
                <a:lnTo>
                  <a:pt x="3982338" y="2870200"/>
                </a:lnTo>
                <a:lnTo>
                  <a:pt x="4019085" y="2832100"/>
                </a:lnTo>
                <a:lnTo>
                  <a:pt x="4055338" y="2794000"/>
                </a:lnTo>
                <a:lnTo>
                  <a:pt x="4091090" y="2755900"/>
                </a:lnTo>
                <a:lnTo>
                  <a:pt x="4126333" y="2730500"/>
                </a:lnTo>
                <a:lnTo>
                  <a:pt x="4161060" y="2692400"/>
                </a:lnTo>
                <a:lnTo>
                  <a:pt x="4195262" y="2654300"/>
                </a:lnTo>
                <a:lnTo>
                  <a:pt x="4228932" y="2616200"/>
                </a:lnTo>
                <a:lnTo>
                  <a:pt x="4262062" y="2578100"/>
                </a:lnTo>
                <a:lnTo>
                  <a:pt x="4294645" y="2540000"/>
                </a:lnTo>
                <a:lnTo>
                  <a:pt x="4326672" y="2501900"/>
                </a:lnTo>
                <a:lnTo>
                  <a:pt x="4358137" y="2463800"/>
                </a:lnTo>
                <a:lnTo>
                  <a:pt x="4389032" y="2425700"/>
                </a:lnTo>
                <a:lnTo>
                  <a:pt x="4419348" y="2387600"/>
                </a:lnTo>
                <a:lnTo>
                  <a:pt x="4449078" y="2336800"/>
                </a:lnTo>
                <a:lnTo>
                  <a:pt x="4478215" y="2298700"/>
                </a:lnTo>
                <a:lnTo>
                  <a:pt x="4506750" y="2260600"/>
                </a:lnTo>
                <a:lnTo>
                  <a:pt x="4534677" y="2222500"/>
                </a:lnTo>
                <a:lnTo>
                  <a:pt x="4561987" y="2171700"/>
                </a:lnTo>
                <a:lnTo>
                  <a:pt x="4588672" y="2133600"/>
                </a:lnTo>
                <a:lnTo>
                  <a:pt x="4614725" y="2095500"/>
                </a:lnTo>
                <a:lnTo>
                  <a:pt x="4640139" y="2044700"/>
                </a:lnTo>
                <a:lnTo>
                  <a:pt x="4664905" y="2006600"/>
                </a:lnTo>
                <a:lnTo>
                  <a:pt x="4689016" y="1955800"/>
                </a:lnTo>
                <a:lnTo>
                  <a:pt x="4712464" y="1917700"/>
                </a:lnTo>
                <a:lnTo>
                  <a:pt x="4735242" y="1866900"/>
                </a:lnTo>
                <a:lnTo>
                  <a:pt x="4757221" y="1816100"/>
                </a:lnTo>
                <a:lnTo>
                  <a:pt x="4778368" y="1778000"/>
                </a:lnTo>
                <a:lnTo>
                  <a:pt x="4798690" y="1727200"/>
                </a:lnTo>
                <a:lnTo>
                  <a:pt x="4818191" y="1676400"/>
                </a:lnTo>
                <a:lnTo>
                  <a:pt x="4836878" y="1638300"/>
                </a:lnTo>
                <a:lnTo>
                  <a:pt x="4854756" y="1587500"/>
                </a:lnTo>
                <a:lnTo>
                  <a:pt x="4871830" y="1536700"/>
                </a:lnTo>
                <a:lnTo>
                  <a:pt x="4888106" y="1498600"/>
                </a:lnTo>
                <a:lnTo>
                  <a:pt x="4903591" y="1447800"/>
                </a:lnTo>
                <a:lnTo>
                  <a:pt x="4918288" y="1397000"/>
                </a:lnTo>
                <a:lnTo>
                  <a:pt x="4932205" y="1346200"/>
                </a:lnTo>
                <a:lnTo>
                  <a:pt x="4945347" y="1308100"/>
                </a:lnTo>
                <a:lnTo>
                  <a:pt x="4957719" y="1257300"/>
                </a:lnTo>
                <a:lnTo>
                  <a:pt x="4969326" y="1206500"/>
                </a:lnTo>
                <a:lnTo>
                  <a:pt x="4980176" y="1155700"/>
                </a:lnTo>
                <a:lnTo>
                  <a:pt x="4990272" y="1104900"/>
                </a:lnTo>
                <a:lnTo>
                  <a:pt x="4999622" y="1066800"/>
                </a:lnTo>
                <a:lnTo>
                  <a:pt x="5008230" y="1016000"/>
                </a:lnTo>
                <a:lnTo>
                  <a:pt x="5016102" y="965200"/>
                </a:lnTo>
                <a:lnTo>
                  <a:pt x="5023243" y="914400"/>
                </a:lnTo>
                <a:lnTo>
                  <a:pt x="5029660" y="863600"/>
                </a:lnTo>
                <a:lnTo>
                  <a:pt x="5035358" y="812800"/>
                </a:lnTo>
                <a:lnTo>
                  <a:pt x="5040342" y="762000"/>
                </a:lnTo>
                <a:lnTo>
                  <a:pt x="5044619" y="711200"/>
                </a:lnTo>
                <a:lnTo>
                  <a:pt x="5048193" y="673100"/>
                </a:lnTo>
                <a:lnTo>
                  <a:pt x="5051071" y="622300"/>
                </a:lnTo>
                <a:lnTo>
                  <a:pt x="5053258" y="571500"/>
                </a:lnTo>
                <a:lnTo>
                  <a:pt x="5054759" y="520700"/>
                </a:lnTo>
                <a:lnTo>
                  <a:pt x="5055581" y="469900"/>
                </a:lnTo>
                <a:lnTo>
                  <a:pt x="5055729" y="419100"/>
                </a:lnTo>
                <a:lnTo>
                  <a:pt x="5055208" y="368300"/>
                </a:lnTo>
                <a:lnTo>
                  <a:pt x="5053982" y="304800"/>
                </a:lnTo>
                <a:lnTo>
                  <a:pt x="5052062" y="254000"/>
                </a:lnTo>
                <a:lnTo>
                  <a:pt x="5049463" y="203200"/>
                </a:lnTo>
                <a:lnTo>
                  <a:pt x="5046197" y="152400"/>
                </a:lnTo>
                <a:lnTo>
                  <a:pt x="5030957" y="0"/>
                </a:lnTo>
                <a:close/>
              </a:path>
              <a:path w="5217160" h="3987800">
                <a:moveTo>
                  <a:pt x="1400667" y="3835400"/>
                </a:moveTo>
                <a:lnTo>
                  <a:pt x="992021" y="3835400"/>
                </a:lnTo>
                <a:lnTo>
                  <a:pt x="1042151" y="3848100"/>
                </a:lnTo>
                <a:lnTo>
                  <a:pt x="1348361" y="3848100"/>
                </a:lnTo>
                <a:lnTo>
                  <a:pt x="1400667" y="3835400"/>
                </a:lnTo>
                <a:close/>
              </a:path>
              <a:path w="5217160" h="3987800">
                <a:moveTo>
                  <a:pt x="1609613" y="3822700"/>
                </a:moveTo>
                <a:lnTo>
                  <a:pt x="792595" y="3822700"/>
                </a:lnTo>
                <a:lnTo>
                  <a:pt x="842282" y="3835400"/>
                </a:lnTo>
                <a:lnTo>
                  <a:pt x="1557425" y="3835400"/>
                </a:lnTo>
                <a:lnTo>
                  <a:pt x="1609613" y="3822700"/>
                </a:lnTo>
                <a:close/>
              </a:path>
              <a:path w="5217160" h="3987800">
                <a:moveTo>
                  <a:pt x="1765932" y="3810000"/>
                </a:moveTo>
                <a:lnTo>
                  <a:pt x="693577" y="3810000"/>
                </a:lnTo>
                <a:lnTo>
                  <a:pt x="743026" y="3822700"/>
                </a:lnTo>
                <a:lnTo>
                  <a:pt x="1713870" y="3822700"/>
                </a:lnTo>
                <a:lnTo>
                  <a:pt x="1765932" y="3810000"/>
                </a:lnTo>
                <a:close/>
              </a:path>
              <a:path w="5217160" h="3987800">
                <a:moveTo>
                  <a:pt x="1869909" y="3797300"/>
                </a:moveTo>
                <a:lnTo>
                  <a:pt x="595050" y="3797300"/>
                </a:lnTo>
                <a:lnTo>
                  <a:pt x="644251" y="3810000"/>
                </a:lnTo>
                <a:lnTo>
                  <a:pt x="1817947" y="3810000"/>
                </a:lnTo>
                <a:lnTo>
                  <a:pt x="1869909" y="3797300"/>
                </a:lnTo>
                <a:close/>
              </a:path>
              <a:path w="5217160" h="3987800">
                <a:moveTo>
                  <a:pt x="5184724" y="0"/>
                </a:moveTo>
                <a:lnTo>
                  <a:pt x="5116228" y="0"/>
                </a:lnTo>
                <a:lnTo>
                  <a:pt x="5121832" y="25400"/>
                </a:lnTo>
                <a:lnTo>
                  <a:pt x="5127940" y="76200"/>
                </a:lnTo>
                <a:lnTo>
                  <a:pt x="5133073" y="127000"/>
                </a:lnTo>
                <a:lnTo>
                  <a:pt x="5137226" y="177800"/>
                </a:lnTo>
                <a:lnTo>
                  <a:pt x="5140398" y="228600"/>
                </a:lnTo>
                <a:lnTo>
                  <a:pt x="5142584" y="279400"/>
                </a:lnTo>
                <a:lnTo>
                  <a:pt x="5144132" y="330200"/>
                </a:lnTo>
                <a:lnTo>
                  <a:pt x="5144685" y="368300"/>
                </a:lnTo>
                <a:lnTo>
                  <a:pt x="5144800" y="431800"/>
                </a:lnTo>
                <a:lnTo>
                  <a:pt x="5143928" y="482600"/>
                </a:lnTo>
                <a:lnTo>
                  <a:pt x="5142257" y="533400"/>
                </a:lnTo>
                <a:lnTo>
                  <a:pt x="5139791" y="584200"/>
                </a:lnTo>
                <a:lnTo>
                  <a:pt x="5136536" y="622300"/>
                </a:lnTo>
                <a:lnTo>
                  <a:pt x="5132495" y="673100"/>
                </a:lnTo>
                <a:lnTo>
                  <a:pt x="5127671" y="723900"/>
                </a:lnTo>
                <a:lnTo>
                  <a:pt x="5122071" y="774700"/>
                </a:lnTo>
                <a:lnTo>
                  <a:pt x="5115696" y="825500"/>
                </a:lnTo>
                <a:lnTo>
                  <a:pt x="5108552" y="876300"/>
                </a:lnTo>
                <a:lnTo>
                  <a:pt x="5100643" y="927100"/>
                </a:lnTo>
                <a:lnTo>
                  <a:pt x="5091973" y="965200"/>
                </a:lnTo>
                <a:lnTo>
                  <a:pt x="5082546" y="1016000"/>
                </a:lnTo>
                <a:lnTo>
                  <a:pt x="5072366" y="1066800"/>
                </a:lnTo>
                <a:lnTo>
                  <a:pt x="5061438" y="1117600"/>
                </a:lnTo>
                <a:lnTo>
                  <a:pt x="5049765" y="1155700"/>
                </a:lnTo>
                <a:lnTo>
                  <a:pt x="5037353" y="1206500"/>
                </a:lnTo>
                <a:lnTo>
                  <a:pt x="5024204" y="1257300"/>
                </a:lnTo>
                <a:lnTo>
                  <a:pt x="5010323" y="1295400"/>
                </a:lnTo>
                <a:lnTo>
                  <a:pt x="4995714" y="1346200"/>
                </a:lnTo>
                <a:lnTo>
                  <a:pt x="4980382" y="1397000"/>
                </a:lnTo>
                <a:lnTo>
                  <a:pt x="4964331" y="1435100"/>
                </a:lnTo>
                <a:lnTo>
                  <a:pt x="4947564" y="1485900"/>
                </a:lnTo>
                <a:lnTo>
                  <a:pt x="4930086" y="1524000"/>
                </a:lnTo>
                <a:lnTo>
                  <a:pt x="4911901" y="1574800"/>
                </a:lnTo>
                <a:lnTo>
                  <a:pt x="4893014" y="1625600"/>
                </a:lnTo>
                <a:lnTo>
                  <a:pt x="4873428" y="1663700"/>
                </a:lnTo>
                <a:lnTo>
                  <a:pt x="4853147" y="1714500"/>
                </a:lnTo>
                <a:lnTo>
                  <a:pt x="4832176" y="1752600"/>
                </a:lnTo>
                <a:lnTo>
                  <a:pt x="4810519" y="1803400"/>
                </a:lnTo>
                <a:lnTo>
                  <a:pt x="4788181" y="1841500"/>
                </a:lnTo>
                <a:lnTo>
                  <a:pt x="4765164" y="1892300"/>
                </a:lnTo>
                <a:lnTo>
                  <a:pt x="4741474" y="1930400"/>
                </a:lnTo>
                <a:lnTo>
                  <a:pt x="4717114" y="1968500"/>
                </a:lnTo>
                <a:lnTo>
                  <a:pt x="4692089" y="2019300"/>
                </a:lnTo>
                <a:lnTo>
                  <a:pt x="4666403" y="2057400"/>
                </a:lnTo>
                <a:lnTo>
                  <a:pt x="4640060" y="2108200"/>
                </a:lnTo>
                <a:lnTo>
                  <a:pt x="4613064" y="2146300"/>
                </a:lnTo>
                <a:lnTo>
                  <a:pt x="4585420" y="2184400"/>
                </a:lnTo>
                <a:lnTo>
                  <a:pt x="4557206" y="2235200"/>
                </a:lnTo>
                <a:lnTo>
                  <a:pt x="4528356" y="2273300"/>
                </a:lnTo>
                <a:lnTo>
                  <a:pt x="4498877" y="2311400"/>
                </a:lnTo>
                <a:lnTo>
                  <a:pt x="4468774" y="2349500"/>
                </a:lnTo>
                <a:lnTo>
                  <a:pt x="4438054" y="2400300"/>
                </a:lnTo>
                <a:lnTo>
                  <a:pt x="4406722" y="2438400"/>
                </a:lnTo>
                <a:lnTo>
                  <a:pt x="4374785" y="2476500"/>
                </a:lnTo>
                <a:lnTo>
                  <a:pt x="4342248" y="2514600"/>
                </a:lnTo>
                <a:lnTo>
                  <a:pt x="4309118" y="2552700"/>
                </a:lnTo>
                <a:lnTo>
                  <a:pt x="4275401" y="2590800"/>
                </a:lnTo>
                <a:lnTo>
                  <a:pt x="4241102" y="2628900"/>
                </a:lnTo>
                <a:lnTo>
                  <a:pt x="4206227" y="2667000"/>
                </a:lnTo>
                <a:lnTo>
                  <a:pt x="4170783" y="2705100"/>
                </a:lnTo>
                <a:lnTo>
                  <a:pt x="4134776" y="2743200"/>
                </a:lnTo>
                <a:lnTo>
                  <a:pt x="4098211" y="2768600"/>
                </a:lnTo>
                <a:lnTo>
                  <a:pt x="4061094" y="2806700"/>
                </a:lnTo>
                <a:lnTo>
                  <a:pt x="4023433" y="2844800"/>
                </a:lnTo>
                <a:lnTo>
                  <a:pt x="3985231" y="2870200"/>
                </a:lnTo>
                <a:lnTo>
                  <a:pt x="3946497" y="2908300"/>
                </a:lnTo>
                <a:lnTo>
                  <a:pt x="3938023" y="2921000"/>
                </a:lnTo>
                <a:lnTo>
                  <a:pt x="3928620" y="2921000"/>
                </a:lnTo>
                <a:lnTo>
                  <a:pt x="3918380" y="2933700"/>
                </a:lnTo>
                <a:lnTo>
                  <a:pt x="4023712" y="2933700"/>
                </a:lnTo>
                <a:lnTo>
                  <a:pt x="4060435" y="2908300"/>
                </a:lnTo>
                <a:lnTo>
                  <a:pt x="4096624" y="2870200"/>
                </a:lnTo>
                <a:lnTo>
                  <a:pt x="4133652" y="2832100"/>
                </a:lnTo>
                <a:lnTo>
                  <a:pt x="4170125" y="2794000"/>
                </a:lnTo>
                <a:lnTo>
                  <a:pt x="4206038" y="2768600"/>
                </a:lnTo>
                <a:lnTo>
                  <a:pt x="4241389" y="2730500"/>
                </a:lnTo>
                <a:lnTo>
                  <a:pt x="4276175" y="2692400"/>
                </a:lnTo>
                <a:lnTo>
                  <a:pt x="4310394" y="2654300"/>
                </a:lnTo>
                <a:lnTo>
                  <a:pt x="4344041" y="2616200"/>
                </a:lnTo>
                <a:lnTo>
                  <a:pt x="4377115" y="2578100"/>
                </a:lnTo>
                <a:lnTo>
                  <a:pt x="4409612" y="2540000"/>
                </a:lnTo>
                <a:lnTo>
                  <a:pt x="4441530" y="2501900"/>
                </a:lnTo>
                <a:lnTo>
                  <a:pt x="4472866" y="2463800"/>
                </a:lnTo>
                <a:lnTo>
                  <a:pt x="4503616" y="2425700"/>
                </a:lnTo>
                <a:lnTo>
                  <a:pt x="4533779" y="2387600"/>
                </a:lnTo>
                <a:lnTo>
                  <a:pt x="4563350" y="2349500"/>
                </a:lnTo>
                <a:lnTo>
                  <a:pt x="4592328" y="2298700"/>
                </a:lnTo>
                <a:lnTo>
                  <a:pt x="4620709" y="2260600"/>
                </a:lnTo>
                <a:lnTo>
                  <a:pt x="4648491" y="2222500"/>
                </a:lnTo>
                <a:lnTo>
                  <a:pt x="4675670" y="2184400"/>
                </a:lnTo>
                <a:lnTo>
                  <a:pt x="4702244" y="2133600"/>
                </a:lnTo>
                <a:lnTo>
                  <a:pt x="4728209" y="2095500"/>
                </a:lnTo>
                <a:lnTo>
                  <a:pt x="4753564" y="2057400"/>
                </a:lnTo>
                <a:lnTo>
                  <a:pt x="4778305" y="2006600"/>
                </a:lnTo>
                <a:lnTo>
                  <a:pt x="4802429" y="1968500"/>
                </a:lnTo>
                <a:lnTo>
                  <a:pt x="4825933" y="1930400"/>
                </a:lnTo>
                <a:lnTo>
                  <a:pt x="4848815" y="1879600"/>
                </a:lnTo>
                <a:lnTo>
                  <a:pt x="4871071" y="1841500"/>
                </a:lnTo>
                <a:lnTo>
                  <a:pt x="4892699" y="1790700"/>
                </a:lnTo>
                <a:lnTo>
                  <a:pt x="4913696" y="1739900"/>
                </a:lnTo>
                <a:lnTo>
                  <a:pt x="4934059" y="1701800"/>
                </a:lnTo>
                <a:lnTo>
                  <a:pt x="4953784" y="1651000"/>
                </a:lnTo>
                <a:lnTo>
                  <a:pt x="4972870" y="1612900"/>
                </a:lnTo>
                <a:lnTo>
                  <a:pt x="4991314" y="1562100"/>
                </a:lnTo>
                <a:lnTo>
                  <a:pt x="5009112" y="1511300"/>
                </a:lnTo>
                <a:lnTo>
                  <a:pt x="5026261" y="1460500"/>
                </a:lnTo>
                <a:lnTo>
                  <a:pt x="5042759" y="1422400"/>
                </a:lnTo>
                <a:lnTo>
                  <a:pt x="5058603" y="1371600"/>
                </a:lnTo>
                <a:lnTo>
                  <a:pt x="5074298" y="1320800"/>
                </a:lnTo>
                <a:lnTo>
                  <a:pt x="5089210" y="1270000"/>
                </a:lnTo>
                <a:lnTo>
                  <a:pt x="5103333" y="1219200"/>
                </a:lnTo>
                <a:lnTo>
                  <a:pt x="5116662" y="1168400"/>
                </a:lnTo>
                <a:lnTo>
                  <a:pt x="5129189" y="1117600"/>
                </a:lnTo>
                <a:lnTo>
                  <a:pt x="5140909" y="1066800"/>
                </a:lnTo>
                <a:lnTo>
                  <a:pt x="5151816" y="1016000"/>
                </a:lnTo>
                <a:lnTo>
                  <a:pt x="5161903" y="965200"/>
                </a:lnTo>
                <a:lnTo>
                  <a:pt x="5171164" y="914400"/>
                </a:lnTo>
                <a:lnTo>
                  <a:pt x="5179594" y="863600"/>
                </a:lnTo>
                <a:lnTo>
                  <a:pt x="5187185" y="812800"/>
                </a:lnTo>
                <a:lnTo>
                  <a:pt x="5193931" y="762000"/>
                </a:lnTo>
                <a:lnTo>
                  <a:pt x="5199827" y="711200"/>
                </a:lnTo>
                <a:lnTo>
                  <a:pt x="5204867" y="660400"/>
                </a:lnTo>
                <a:lnTo>
                  <a:pt x="5209043" y="609600"/>
                </a:lnTo>
                <a:lnTo>
                  <a:pt x="5212351" y="558800"/>
                </a:lnTo>
                <a:lnTo>
                  <a:pt x="5214783" y="508000"/>
                </a:lnTo>
                <a:lnTo>
                  <a:pt x="5216334" y="469900"/>
                </a:lnTo>
                <a:lnTo>
                  <a:pt x="5216997" y="419100"/>
                </a:lnTo>
                <a:lnTo>
                  <a:pt x="5216766" y="368300"/>
                </a:lnTo>
                <a:lnTo>
                  <a:pt x="5215635" y="317500"/>
                </a:lnTo>
                <a:lnTo>
                  <a:pt x="5213598" y="266700"/>
                </a:lnTo>
                <a:lnTo>
                  <a:pt x="5210649" y="215900"/>
                </a:lnTo>
                <a:lnTo>
                  <a:pt x="5206781" y="165100"/>
                </a:lnTo>
                <a:lnTo>
                  <a:pt x="5201988" y="114300"/>
                </a:lnTo>
                <a:lnTo>
                  <a:pt x="5196264" y="63500"/>
                </a:lnTo>
                <a:lnTo>
                  <a:pt x="518472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0169" y="735126"/>
            <a:ext cx="3054985" cy="126868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605"/>
              </a:spcBef>
            </a:pPr>
            <a:r>
              <a:rPr lang="en-US" sz="4300" spc="-10" dirty="0">
                <a:solidFill>
                  <a:srgbClr val="000000"/>
                </a:solidFill>
              </a:rPr>
              <a:t>E</a:t>
            </a:r>
            <a:r>
              <a:rPr sz="4300" spc="-10" dirty="0">
                <a:solidFill>
                  <a:srgbClr val="000000"/>
                </a:solidFill>
              </a:rPr>
              <a:t>lectronic signatures</a:t>
            </a:r>
            <a:endParaRPr sz="4300" dirty="0"/>
          </a:p>
        </p:txBody>
      </p:sp>
      <p:sp>
        <p:nvSpPr>
          <p:cNvPr id="4" name="object 4"/>
          <p:cNvSpPr txBox="1"/>
          <p:nvPr/>
        </p:nvSpPr>
        <p:spPr>
          <a:xfrm>
            <a:off x="699761" y="4876800"/>
            <a:ext cx="3054985" cy="147655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If you choose to sign manually you will need to click here.  </a:t>
            </a:r>
          </a:p>
          <a:p>
            <a:pPr marL="12700" marR="5080" algn="ctr">
              <a:lnSpc>
                <a:spcPct val="99400"/>
              </a:lnSpc>
              <a:spcBef>
                <a:spcPts val="110"/>
              </a:spcBef>
            </a:pP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NOT recommended.</a:t>
            </a:r>
            <a:endParaRPr sz="24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pic>
        <p:nvPicPr>
          <p:cNvPr id="14" name="Picture 4" descr="Home">
            <a:extLst>
              <a:ext uri="{FF2B5EF4-FFF2-40B4-BE49-F238E27FC236}">
                <a16:creationId xmlns:a16="http://schemas.microsoft.com/office/drawing/2014/main" id="{AE500AE7-A679-6954-14E6-AFD19BFD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00848"/>
            <a:ext cx="4156143" cy="23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15F9F-23F9-3545-7DF2-BFB76B2E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9442"/>
            <a:ext cx="3136952" cy="638310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453E288-8A84-4BB8-2F45-4A64AE515DBF}"/>
              </a:ext>
            </a:extLst>
          </p:cNvPr>
          <p:cNvSpPr/>
          <p:nvPr/>
        </p:nvSpPr>
        <p:spPr>
          <a:xfrm rot="618004">
            <a:off x="3373433" y="5759060"/>
            <a:ext cx="1644664" cy="37901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9836" y="459752"/>
            <a:ext cx="8804910" cy="495300"/>
          </a:xfrm>
          <a:custGeom>
            <a:avLst/>
            <a:gdLst/>
            <a:ahLst/>
            <a:cxnLst/>
            <a:rect l="l" t="t" r="r" b="b"/>
            <a:pathLst>
              <a:path w="8804910" h="495300">
                <a:moveTo>
                  <a:pt x="3084055" y="0"/>
                </a:moveTo>
                <a:lnTo>
                  <a:pt x="2960243" y="0"/>
                </a:lnTo>
                <a:lnTo>
                  <a:pt x="0" y="0"/>
                </a:lnTo>
                <a:lnTo>
                  <a:pt x="0" y="495300"/>
                </a:lnTo>
                <a:lnTo>
                  <a:pt x="2960243" y="495300"/>
                </a:lnTo>
                <a:lnTo>
                  <a:pt x="3084055" y="495300"/>
                </a:lnTo>
                <a:lnTo>
                  <a:pt x="3084055" y="0"/>
                </a:lnTo>
                <a:close/>
              </a:path>
              <a:path w="8804910" h="495300">
                <a:moveTo>
                  <a:pt x="8804338" y="0"/>
                </a:moveTo>
                <a:lnTo>
                  <a:pt x="3084068" y="0"/>
                </a:lnTo>
                <a:lnTo>
                  <a:pt x="3084068" y="495300"/>
                </a:lnTo>
                <a:lnTo>
                  <a:pt x="8804338" y="495300"/>
                </a:lnTo>
                <a:lnTo>
                  <a:pt x="880433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836" y="434339"/>
            <a:ext cx="8804910" cy="51308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Final Process</a:t>
            </a:r>
            <a:endParaRPr sz="32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118B25-E6BF-E3CE-B9C0-DD6575087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7" y="1143000"/>
            <a:ext cx="4579509" cy="2006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C8552E-7548-68EE-9862-4463A19A5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7" y="3119177"/>
            <a:ext cx="4577289" cy="1835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7FDA96-167A-5269-E627-9795D315E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27" y="4963144"/>
            <a:ext cx="4579509" cy="17145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AAF832-436D-834B-BD28-6050F2F8FEA2}"/>
              </a:ext>
            </a:extLst>
          </p:cNvPr>
          <p:cNvSpPr txBox="1"/>
          <p:nvPr/>
        </p:nvSpPr>
        <p:spPr>
          <a:xfrm>
            <a:off x="6096000" y="1600200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Confirmation of your signature.  This will move to the email address you provided for your parent/guardian.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After all signatures are received, the application will move to the High School for completion.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Click Submit to start this process.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14159" y="219710"/>
            <a:ext cx="11277841" cy="6638290"/>
            <a:chOff x="914400" y="220196"/>
            <a:chExt cx="11277841" cy="6638290"/>
          </a:xfrm>
        </p:grpSpPr>
        <p:sp>
          <p:nvSpPr>
            <p:cNvPr id="4" name="object 4"/>
            <p:cNvSpPr/>
            <p:nvPr/>
          </p:nvSpPr>
          <p:spPr>
            <a:xfrm>
              <a:off x="2769476" y="220196"/>
              <a:ext cx="9422765" cy="6638290"/>
            </a:xfrm>
            <a:custGeom>
              <a:avLst/>
              <a:gdLst/>
              <a:ahLst/>
              <a:cxnLst/>
              <a:rect l="l" t="t" r="r" b="b"/>
              <a:pathLst>
                <a:path w="9422765" h="6638290">
                  <a:moveTo>
                    <a:pt x="5670270" y="0"/>
                  </a:moveTo>
                  <a:lnTo>
                    <a:pt x="5621640" y="202"/>
                  </a:lnTo>
                  <a:lnTo>
                    <a:pt x="5573108" y="810"/>
                  </a:lnTo>
                  <a:lnTo>
                    <a:pt x="5524674" y="1821"/>
                  </a:lnTo>
                  <a:lnTo>
                    <a:pt x="5476340" y="3233"/>
                  </a:lnTo>
                  <a:lnTo>
                    <a:pt x="5428109" y="5045"/>
                  </a:lnTo>
                  <a:lnTo>
                    <a:pt x="5379981" y="7255"/>
                  </a:lnTo>
                  <a:lnTo>
                    <a:pt x="5331958" y="9862"/>
                  </a:lnTo>
                  <a:lnTo>
                    <a:pt x="5284043" y="12864"/>
                  </a:lnTo>
                  <a:lnTo>
                    <a:pt x="5236235" y="16260"/>
                  </a:lnTo>
                  <a:lnTo>
                    <a:pt x="5188538" y="20047"/>
                  </a:lnTo>
                  <a:lnTo>
                    <a:pt x="5140953" y="24225"/>
                  </a:lnTo>
                  <a:lnTo>
                    <a:pt x="5093481" y="28791"/>
                  </a:lnTo>
                  <a:lnTo>
                    <a:pt x="5046124" y="33744"/>
                  </a:lnTo>
                  <a:lnTo>
                    <a:pt x="4998884" y="39082"/>
                  </a:lnTo>
                  <a:lnTo>
                    <a:pt x="4951762" y="44804"/>
                  </a:lnTo>
                  <a:lnTo>
                    <a:pt x="4904759" y="50908"/>
                  </a:lnTo>
                  <a:lnTo>
                    <a:pt x="4857879" y="57393"/>
                  </a:lnTo>
                  <a:lnTo>
                    <a:pt x="4811121" y="64257"/>
                  </a:lnTo>
                  <a:lnTo>
                    <a:pt x="4764488" y="71498"/>
                  </a:lnTo>
                  <a:lnTo>
                    <a:pt x="4717981" y="79114"/>
                  </a:lnTo>
                  <a:lnTo>
                    <a:pt x="4671603" y="87105"/>
                  </a:lnTo>
                  <a:lnTo>
                    <a:pt x="4625354" y="95468"/>
                  </a:lnTo>
                  <a:lnTo>
                    <a:pt x="4579236" y="104202"/>
                  </a:lnTo>
                  <a:lnTo>
                    <a:pt x="4533251" y="113305"/>
                  </a:lnTo>
                  <a:lnTo>
                    <a:pt x="4487401" y="122776"/>
                  </a:lnTo>
                  <a:lnTo>
                    <a:pt x="4441687" y="132612"/>
                  </a:lnTo>
                  <a:lnTo>
                    <a:pt x="4396110" y="142814"/>
                  </a:lnTo>
                  <a:lnTo>
                    <a:pt x="4350673" y="153377"/>
                  </a:lnTo>
                  <a:lnTo>
                    <a:pt x="4305377" y="164302"/>
                  </a:lnTo>
                  <a:lnTo>
                    <a:pt x="4260223" y="175587"/>
                  </a:lnTo>
                  <a:lnTo>
                    <a:pt x="4215214" y="187230"/>
                  </a:lnTo>
                  <a:lnTo>
                    <a:pt x="4170350" y="199228"/>
                  </a:lnTo>
                  <a:lnTo>
                    <a:pt x="4125634" y="211582"/>
                  </a:lnTo>
                  <a:lnTo>
                    <a:pt x="4081068" y="224288"/>
                  </a:lnTo>
                  <a:lnTo>
                    <a:pt x="4036651" y="237346"/>
                  </a:lnTo>
                  <a:lnTo>
                    <a:pt x="3992387" y="250754"/>
                  </a:lnTo>
                  <a:lnTo>
                    <a:pt x="3948278" y="264510"/>
                  </a:lnTo>
                  <a:lnTo>
                    <a:pt x="3904323" y="278613"/>
                  </a:lnTo>
                  <a:lnTo>
                    <a:pt x="3860526" y="293061"/>
                  </a:lnTo>
                  <a:lnTo>
                    <a:pt x="3816888" y="307852"/>
                  </a:lnTo>
                  <a:lnTo>
                    <a:pt x="3773410" y="322985"/>
                  </a:lnTo>
                  <a:lnTo>
                    <a:pt x="3730094" y="338458"/>
                  </a:lnTo>
                  <a:lnTo>
                    <a:pt x="3686942" y="354270"/>
                  </a:lnTo>
                  <a:lnTo>
                    <a:pt x="3643956" y="370419"/>
                  </a:lnTo>
                  <a:lnTo>
                    <a:pt x="3601136" y="386903"/>
                  </a:lnTo>
                  <a:lnTo>
                    <a:pt x="3558485" y="403720"/>
                  </a:lnTo>
                  <a:lnTo>
                    <a:pt x="3516004" y="420870"/>
                  </a:lnTo>
                  <a:lnTo>
                    <a:pt x="3473695" y="438350"/>
                  </a:lnTo>
                  <a:lnTo>
                    <a:pt x="3431559" y="456159"/>
                  </a:lnTo>
                  <a:lnTo>
                    <a:pt x="3389599" y="474296"/>
                  </a:lnTo>
                  <a:lnTo>
                    <a:pt x="3347815" y="492758"/>
                  </a:lnTo>
                  <a:lnTo>
                    <a:pt x="3306210" y="511544"/>
                  </a:lnTo>
                  <a:lnTo>
                    <a:pt x="3264784" y="530653"/>
                  </a:lnTo>
                  <a:lnTo>
                    <a:pt x="3223540" y="550082"/>
                  </a:lnTo>
                  <a:lnTo>
                    <a:pt x="3182479" y="569830"/>
                  </a:lnTo>
                  <a:lnTo>
                    <a:pt x="3141603" y="589897"/>
                  </a:lnTo>
                  <a:lnTo>
                    <a:pt x="3100914" y="610279"/>
                  </a:lnTo>
                  <a:lnTo>
                    <a:pt x="3060413" y="630975"/>
                  </a:lnTo>
                  <a:lnTo>
                    <a:pt x="3020101" y="651984"/>
                  </a:lnTo>
                  <a:lnTo>
                    <a:pt x="2979981" y="673305"/>
                  </a:lnTo>
                  <a:lnTo>
                    <a:pt x="2940053" y="694934"/>
                  </a:lnTo>
                  <a:lnTo>
                    <a:pt x="2900320" y="716872"/>
                  </a:lnTo>
                  <a:lnTo>
                    <a:pt x="2860783" y="739116"/>
                  </a:lnTo>
                  <a:lnTo>
                    <a:pt x="2821445" y="761665"/>
                  </a:lnTo>
                  <a:lnTo>
                    <a:pt x="2782305" y="784517"/>
                  </a:lnTo>
                  <a:lnTo>
                    <a:pt x="2743367" y="807670"/>
                  </a:lnTo>
                  <a:lnTo>
                    <a:pt x="2704631" y="831123"/>
                  </a:lnTo>
                  <a:lnTo>
                    <a:pt x="2666100" y="854874"/>
                  </a:lnTo>
                  <a:lnTo>
                    <a:pt x="2627774" y="878922"/>
                  </a:lnTo>
                  <a:lnTo>
                    <a:pt x="2589656" y="903265"/>
                  </a:lnTo>
                  <a:lnTo>
                    <a:pt x="2551748" y="927901"/>
                  </a:lnTo>
                  <a:lnTo>
                    <a:pt x="2514050" y="952829"/>
                  </a:lnTo>
                  <a:lnTo>
                    <a:pt x="2476564" y="978047"/>
                  </a:lnTo>
                  <a:lnTo>
                    <a:pt x="2439293" y="1003554"/>
                  </a:lnTo>
                  <a:lnTo>
                    <a:pt x="2402237" y="1029347"/>
                  </a:lnTo>
                  <a:lnTo>
                    <a:pt x="2365399" y="1055426"/>
                  </a:lnTo>
                  <a:lnTo>
                    <a:pt x="2328779" y="1081789"/>
                  </a:lnTo>
                  <a:lnTo>
                    <a:pt x="2292380" y="1108433"/>
                  </a:lnTo>
                  <a:lnTo>
                    <a:pt x="2256204" y="1135359"/>
                  </a:lnTo>
                  <a:lnTo>
                    <a:pt x="2220251" y="1162563"/>
                  </a:lnTo>
                  <a:lnTo>
                    <a:pt x="2184523" y="1190044"/>
                  </a:lnTo>
                  <a:lnTo>
                    <a:pt x="2149023" y="1217801"/>
                  </a:lnTo>
                  <a:lnTo>
                    <a:pt x="2113751" y="1245832"/>
                  </a:lnTo>
                  <a:lnTo>
                    <a:pt x="2078709" y="1274135"/>
                  </a:lnTo>
                  <a:lnTo>
                    <a:pt x="2043900" y="1302709"/>
                  </a:lnTo>
                  <a:lnTo>
                    <a:pt x="2009324" y="1331552"/>
                  </a:lnTo>
                  <a:lnTo>
                    <a:pt x="1974983" y="1360663"/>
                  </a:lnTo>
                  <a:lnTo>
                    <a:pt x="1940878" y="1390040"/>
                  </a:lnTo>
                  <a:lnTo>
                    <a:pt x="1907013" y="1419681"/>
                  </a:lnTo>
                  <a:lnTo>
                    <a:pt x="1873387" y="1449585"/>
                  </a:lnTo>
                  <a:lnTo>
                    <a:pt x="1840003" y="1479750"/>
                  </a:lnTo>
                  <a:lnTo>
                    <a:pt x="1806862" y="1510174"/>
                  </a:lnTo>
                  <a:lnTo>
                    <a:pt x="1773967" y="1540856"/>
                  </a:lnTo>
                  <a:lnTo>
                    <a:pt x="1741317" y="1571795"/>
                  </a:lnTo>
                  <a:lnTo>
                    <a:pt x="1708916" y="1602988"/>
                  </a:lnTo>
                  <a:lnTo>
                    <a:pt x="1676765" y="1634434"/>
                  </a:lnTo>
                  <a:lnTo>
                    <a:pt x="1644865" y="1666132"/>
                  </a:lnTo>
                  <a:lnTo>
                    <a:pt x="1613218" y="1698079"/>
                  </a:lnTo>
                  <a:lnTo>
                    <a:pt x="1581826" y="1730275"/>
                  </a:lnTo>
                  <a:lnTo>
                    <a:pt x="1550690" y="1762717"/>
                  </a:lnTo>
                  <a:lnTo>
                    <a:pt x="1519812" y="1795405"/>
                  </a:lnTo>
                  <a:lnTo>
                    <a:pt x="1489193" y="1828335"/>
                  </a:lnTo>
                  <a:lnTo>
                    <a:pt x="1458836" y="1861507"/>
                  </a:lnTo>
                  <a:lnTo>
                    <a:pt x="1428741" y="1894920"/>
                  </a:lnTo>
                  <a:lnTo>
                    <a:pt x="1398911" y="1928571"/>
                  </a:lnTo>
                  <a:lnTo>
                    <a:pt x="1369346" y="1962459"/>
                  </a:lnTo>
                  <a:lnTo>
                    <a:pt x="1340050" y="1996582"/>
                  </a:lnTo>
                  <a:lnTo>
                    <a:pt x="1311023" y="2030939"/>
                  </a:lnTo>
                  <a:lnTo>
                    <a:pt x="1282266" y="2065528"/>
                  </a:lnTo>
                  <a:lnTo>
                    <a:pt x="1253782" y="2100347"/>
                  </a:lnTo>
                  <a:lnTo>
                    <a:pt x="1225572" y="2135395"/>
                  </a:lnTo>
                  <a:lnTo>
                    <a:pt x="1197638" y="2170671"/>
                  </a:lnTo>
                  <a:lnTo>
                    <a:pt x="1169982" y="2206172"/>
                  </a:lnTo>
                  <a:lnTo>
                    <a:pt x="1142604" y="2241897"/>
                  </a:lnTo>
                  <a:lnTo>
                    <a:pt x="1115507" y="2277844"/>
                  </a:lnTo>
                  <a:lnTo>
                    <a:pt x="1088692" y="2314012"/>
                  </a:lnTo>
                  <a:lnTo>
                    <a:pt x="1062162" y="2350399"/>
                  </a:lnTo>
                  <a:lnTo>
                    <a:pt x="1035916" y="2387004"/>
                  </a:lnTo>
                  <a:lnTo>
                    <a:pt x="1009958" y="2423825"/>
                  </a:lnTo>
                  <a:lnTo>
                    <a:pt x="984289" y="2460860"/>
                  </a:lnTo>
                  <a:lnTo>
                    <a:pt x="958910" y="2498108"/>
                  </a:lnTo>
                  <a:lnTo>
                    <a:pt x="933823" y="2535567"/>
                  </a:lnTo>
                  <a:lnTo>
                    <a:pt x="909029" y="2573235"/>
                  </a:lnTo>
                  <a:lnTo>
                    <a:pt x="884531" y="2611111"/>
                  </a:lnTo>
                  <a:lnTo>
                    <a:pt x="860330" y="2649193"/>
                  </a:lnTo>
                  <a:lnTo>
                    <a:pt x="836427" y="2687480"/>
                  </a:lnTo>
                  <a:lnTo>
                    <a:pt x="812824" y="2725970"/>
                  </a:lnTo>
                  <a:lnTo>
                    <a:pt x="789523" y="2764662"/>
                  </a:lnTo>
                  <a:lnTo>
                    <a:pt x="766526" y="2803553"/>
                  </a:lnTo>
                  <a:lnTo>
                    <a:pt x="743833" y="2842643"/>
                  </a:lnTo>
                  <a:lnTo>
                    <a:pt x="721447" y="2881929"/>
                  </a:lnTo>
                  <a:lnTo>
                    <a:pt x="699369" y="2921410"/>
                  </a:lnTo>
                  <a:lnTo>
                    <a:pt x="677601" y="2961084"/>
                  </a:lnTo>
                  <a:lnTo>
                    <a:pt x="656145" y="3000950"/>
                  </a:lnTo>
                  <a:lnTo>
                    <a:pt x="635002" y="3041006"/>
                  </a:lnTo>
                  <a:lnTo>
                    <a:pt x="614173" y="3081250"/>
                  </a:lnTo>
                  <a:lnTo>
                    <a:pt x="593661" y="3121682"/>
                  </a:lnTo>
                  <a:lnTo>
                    <a:pt x="573467" y="3162299"/>
                  </a:lnTo>
                  <a:lnTo>
                    <a:pt x="553592" y="3203099"/>
                  </a:lnTo>
                  <a:lnTo>
                    <a:pt x="534039" y="3244081"/>
                  </a:lnTo>
                  <a:lnTo>
                    <a:pt x="514809" y="3285244"/>
                  </a:lnTo>
                  <a:lnTo>
                    <a:pt x="495903" y="3326586"/>
                  </a:lnTo>
                  <a:lnTo>
                    <a:pt x="477323" y="3368105"/>
                  </a:lnTo>
                  <a:lnTo>
                    <a:pt x="459071" y="3409799"/>
                  </a:lnTo>
                  <a:lnTo>
                    <a:pt x="441148" y="3451668"/>
                  </a:lnTo>
                  <a:lnTo>
                    <a:pt x="423556" y="3493708"/>
                  </a:lnTo>
                  <a:lnTo>
                    <a:pt x="406297" y="3535920"/>
                  </a:lnTo>
                  <a:lnTo>
                    <a:pt x="389372" y="3578301"/>
                  </a:lnTo>
                  <a:lnTo>
                    <a:pt x="372782" y="3620849"/>
                  </a:lnTo>
                  <a:lnTo>
                    <a:pt x="356531" y="3663563"/>
                  </a:lnTo>
                  <a:lnTo>
                    <a:pt x="340618" y="3706441"/>
                  </a:lnTo>
                  <a:lnTo>
                    <a:pt x="325046" y="3749482"/>
                  </a:lnTo>
                  <a:lnTo>
                    <a:pt x="309817" y="3792684"/>
                  </a:lnTo>
                  <a:lnTo>
                    <a:pt x="294931" y="3836046"/>
                  </a:lnTo>
                  <a:lnTo>
                    <a:pt x="280391" y="3879565"/>
                  </a:lnTo>
                  <a:lnTo>
                    <a:pt x="266198" y="3923241"/>
                  </a:lnTo>
                  <a:lnTo>
                    <a:pt x="252355" y="3967071"/>
                  </a:lnTo>
                  <a:lnTo>
                    <a:pt x="238861" y="4011054"/>
                  </a:lnTo>
                  <a:lnTo>
                    <a:pt x="225720" y="4055189"/>
                  </a:lnTo>
                  <a:lnTo>
                    <a:pt x="212932" y="4099473"/>
                  </a:lnTo>
                  <a:lnTo>
                    <a:pt x="200500" y="4143905"/>
                  </a:lnTo>
                  <a:lnTo>
                    <a:pt x="188424" y="4188484"/>
                  </a:lnTo>
                  <a:lnTo>
                    <a:pt x="176708" y="4233208"/>
                  </a:lnTo>
                  <a:lnTo>
                    <a:pt x="165351" y="4278076"/>
                  </a:lnTo>
                  <a:lnTo>
                    <a:pt x="154356" y="4323085"/>
                  </a:lnTo>
                  <a:lnTo>
                    <a:pt x="143725" y="4368234"/>
                  </a:lnTo>
                  <a:lnTo>
                    <a:pt x="133459" y="4413521"/>
                  </a:lnTo>
                  <a:lnTo>
                    <a:pt x="123559" y="4458946"/>
                  </a:lnTo>
                  <a:lnTo>
                    <a:pt x="114028" y="4504505"/>
                  </a:lnTo>
                  <a:lnTo>
                    <a:pt x="104867" y="4550198"/>
                  </a:lnTo>
                  <a:lnTo>
                    <a:pt x="96077" y="4596024"/>
                  </a:lnTo>
                  <a:lnTo>
                    <a:pt x="87661" y="4641979"/>
                  </a:lnTo>
                  <a:lnTo>
                    <a:pt x="79619" y="4688064"/>
                  </a:lnTo>
                  <a:lnTo>
                    <a:pt x="71954" y="4734276"/>
                  </a:lnTo>
                  <a:lnTo>
                    <a:pt x="64667" y="4780613"/>
                  </a:lnTo>
                  <a:lnTo>
                    <a:pt x="57759" y="4827074"/>
                  </a:lnTo>
                  <a:lnTo>
                    <a:pt x="51233" y="4873657"/>
                  </a:lnTo>
                  <a:lnTo>
                    <a:pt x="45090" y="4920362"/>
                  </a:lnTo>
                  <a:lnTo>
                    <a:pt x="39331" y="4967185"/>
                  </a:lnTo>
                  <a:lnTo>
                    <a:pt x="33959" y="5014126"/>
                  </a:lnTo>
                  <a:lnTo>
                    <a:pt x="28974" y="5061182"/>
                  </a:lnTo>
                  <a:lnTo>
                    <a:pt x="24379" y="5108353"/>
                  </a:lnTo>
                  <a:lnTo>
                    <a:pt x="20175" y="5155637"/>
                  </a:lnTo>
                  <a:lnTo>
                    <a:pt x="16364" y="5203032"/>
                  </a:lnTo>
                  <a:lnTo>
                    <a:pt x="12946" y="5250536"/>
                  </a:lnTo>
                  <a:lnTo>
                    <a:pt x="9925" y="5298148"/>
                  </a:lnTo>
                  <a:lnTo>
                    <a:pt x="7302" y="5345866"/>
                  </a:lnTo>
                  <a:lnTo>
                    <a:pt x="5077" y="5393688"/>
                  </a:lnTo>
                  <a:lnTo>
                    <a:pt x="3254" y="5441614"/>
                  </a:lnTo>
                  <a:lnTo>
                    <a:pt x="1832" y="5489641"/>
                  </a:lnTo>
                  <a:lnTo>
                    <a:pt x="815" y="5537768"/>
                  </a:lnTo>
                  <a:lnTo>
                    <a:pt x="204" y="5585993"/>
                  </a:lnTo>
                  <a:lnTo>
                    <a:pt x="0" y="5634314"/>
                  </a:lnTo>
                  <a:lnTo>
                    <a:pt x="231" y="5685741"/>
                  </a:lnTo>
                  <a:lnTo>
                    <a:pt x="923" y="5737059"/>
                  </a:lnTo>
                  <a:lnTo>
                    <a:pt x="2075" y="5788265"/>
                  </a:lnTo>
                  <a:lnTo>
                    <a:pt x="3685" y="5839358"/>
                  </a:lnTo>
                  <a:lnTo>
                    <a:pt x="5749" y="5890335"/>
                  </a:lnTo>
                  <a:lnTo>
                    <a:pt x="8267" y="5941195"/>
                  </a:lnTo>
                  <a:lnTo>
                    <a:pt x="11237" y="5991937"/>
                  </a:lnTo>
                  <a:lnTo>
                    <a:pt x="14656" y="6042557"/>
                  </a:lnTo>
                  <a:lnTo>
                    <a:pt x="18523" y="6093054"/>
                  </a:lnTo>
                  <a:lnTo>
                    <a:pt x="22835" y="6143426"/>
                  </a:lnTo>
                  <a:lnTo>
                    <a:pt x="27591" y="6193670"/>
                  </a:lnTo>
                  <a:lnTo>
                    <a:pt x="32788" y="6243787"/>
                  </a:lnTo>
                  <a:lnTo>
                    <a:pt x="38426" y="6293772"/>
                  </a:lnTo>
                  <a:lnTo>
                    <a:pt x="44501" y="6343624"/>
                  </a:lnTo>
                  <a:lnTo>
                    <a:pt x="51012" y="6393342"/>
                  </a:lnTo>
                  <a:lnTo>
                    <a:pt x="57957" y="6442922"/>
                  </a:lnTo>
                  <a:lnTo>
                    <a:pt x="65333" y="6492364"/>
                  </a:lnTo>
                  <a:lnTo>
                    <a:pt x="91473" y="6637805"/>
                  </a:lnTo>
                  <a:lnTo>
                    <a:pt x="9422523" y="6637805"/>
                  </a:lnTo>
                  <a:lnTo>
                    <a:pt x="9422523" y="1411784"/>
                  </a:lnTo>
                  <a:lnTo>
                    <a:pt x="9277088" y="1286603"/>
                  </a:lnTo>
                  <a:lnTo>
                    <a:pt x="9239254" y="1255848"/>
                  </a:lnTo>
                  <a:lnTo>
                    <a:pt x="9201149" y="1225411"/>
                  </a:lnTo>
                  <a:lnTo>
                    <a:pt x="9162775" y="1195295"/>
                  </a:lnTo>
                  <a:lnTo>
                    <a:pt x="9124136" y="1165501"/>
                  </a:lnTo>
                  <a:lnTo>
                    <a:pt x="9085231" y="1136032"/>
                  </a:lnTo>
                  <a:lnTo>
                    <a:pt x="9046065" y="1106889"/>
                  </a:lnTo>
                  <a:lnTo>
                    <a:pt x="9006638" y="1078076"/>
                  </a:lnTo>
                  <a:lnTo>
                    <a:pt x="8966953" y="1049593"/>
                  </a:lnTo>
                  <a:lnTo>
                    <a:pt x="8927012" y="1021443"/>
                  </a:lnTo>
                  <a:lnTo>
                    <a:pt x="8886817" y="993628"/>
                  </a:lnTo>
                  <a:lnTo>
                    <a:pt x="8846370" y="966150"/>
                  </a:lnTo>
                  <a:lnTo>
                    <a:pt x="8805673" y="939011"/>
                  </a:lnTo>
                  <a:lnTo>
                    <a:pt x="8764728" y="912213"/>
                  </a:lnTo>
                  <a:lnTo>
                    <a:pt x="8723537" y="885759"/>
                  </a:lnTo>
                  <a:lnTo>
                    <a:pt x="8682103" y="859649"/>
                  </a:lnTo>
                  <a:lnTo>
                    <a:pt x="8640427" y="833887"/>
                  </a:lnTo>
                  <a:lnTo>
                    <a:pt x="8598511" y="808474"/>
                  </a:lnTo>
                  <a:lnTo>
                    <a:pt x="8556357" y="783412"/>
                  </a:lnTo>
                  <a:lnTo>
                    <a:pt x="8513968" y="758703"/>
                  </a:lnTo>
                  <a:lnTo>
                    <a:pt x="8471346" y="734350"/>
                  </a:lnTo>
                  <a:lnTo>
                    <a:pt x="8428492" y="710354"/>
                  </a:lnTo>
                  <a:lnTo>
                    <a:pt x="8385408" y="686718"/>
                  </a:lnTo>
                  <a:lnTo>
                    <a:pt x="8342098" y="663444"/>
                  </a:lnTo>
                  <a:lnTo>
                    <a:pt x="8298562" y="640533"/>
                  </a:lnTo>
                  <a:lnTo>
                    <a:pt x="8254803" y="617987"/>
                  </a:lnTo>
                  <a:lnTo>
                    <a:pt x="8210823" y="595809"/>
                  </a:lnTo>
                  <a:lnTo>
                    <a:pt x="8166624" y="574001"/>
                  </a:lnTo>
                  <a:lnTo>
                    <a:pt x="8122208" y="552565"/>
                  </a:lnTo>
                  <a:lnTo>
                    <a:pt x="8077577" y="531503"/>
                  </a:lnTo>
                  <a:lnTo>
                    <a:pt x="8032733" y="510816"/>
                  </a:lnTo>
                  <a:lnTo>
                    <a:pt x="7987678" y="490507"/>
                  </a:lnTo>
                  <a:lnTo>
                    <a:pt x="7942415" y="470579"/>
                  </a:lnTo>
                  <a:lnTo>
                    <a:pt x="7896945" y="451032"/>
                  </a:lnTo>
                  <a:lnTo>
                    <a:pt x="7851270" y="431869"/>
                  </a:lnTo>
                  <a:lnTo>
                    <a:pt x="7805393" y="413093"/>
                  </a:lnTo>
                  <a:lnTo>
                    <a:pt x="7759315" y="394704"/>
                  </a:lnTo>
                  <a:lnTo>
                    <a:pt x="7713038" y="376706"/>
                  </a:lnTo>
                  <a:lnTo>
                    <a:pt x="7666566" y="359100"/>
                  </a:lnTo>
                  <a:lnTo>
                    <a:pt x="7619899" y="341889"/>
                  </a:lnTo>
                  <a:lnTo>
                    <a:pt x="7573039" y="325073"/>
                  </a:lnTo>
                  <a:lnTo>
                    <a:pt x="7525990" y="308656"/>
                  </a:lnTo>
                  <a:lnTo>
                    <a:pt x="7478752" y="292640"/>
                  </a:lnTo>
                  <a:lnTo>
                    <a:pt x="7431329" y="277026"/>
                  </a:lnTo>
                  <a:lnTo>
                    <a:pt x="7383721" y="261816"/>
                  </a:lnTo>
                  <a:lnTo>
                    <a:pt x="7335931" y="247013"/>
                  </a:lnTo>
                  <a:lnTo>
                    <a:pt x="7287961" y="232619"/>
                  </a:lnTo>
                  <a:lnTo>
                    <a:pt x="7239814" y="218635"/>
                  </a:lnTo>
                  <a:lnTo>
                    <a:pt x="7191491" y="205064"/>
                  </a:lnTo>
                  <a:lnTo>
                    <a:pt x="7142994" y="191908"/>
                  </a:lnTo>
                  <a:lnTo>
                    <a:pt x="7094325" y="179169"/>
                  </a:lnTo>
                  <a:lnTo>
                    <a:pt x="7045487" y="166848"/>
                  </a:lnTo>
                  <a:lnTo>
                    <a:pt x="6996481" y="154948"/>
                  </a:lnTo>
                  <a:lnTo>
                    <a:pt x="6947310" y="143472"/>
                  </a:lnTo>
                  <a:lnTo>
                    <a:pt x="6897975" y="132420"/>
                  </a:lnTo>
                  <a:lnTo>
                    <a:pt x="6848479" y="121795"/>
                  </a:lnTo>
                  <a:lnTo>
                    <a:pt x="6798824" y="111600"/>
                  </a:lnTo>
                  <a:lnTo>
                    <a:pt x="6749011" y="101835"/>
                  </a:lnTo>
                  <a:lnTo>
                    <a:pt x="6699043" y="92504"/>
                  </a:lnTo>
                  <a:lnTo>
                    <a:pt x="6648922" y="83608"/>
                  </a:lnTo>
                  <a:lnTo>
                    <a:pt x="6598650" y="75149"/>
                  </a:lnTo>
                  <a:lnTo>
                    <a:pt x="6548229" y="67130"/>
                  </a:lnTo>
                  <a:lnTo>
                    <a:pt x="6497661" y="59552"/>
                  </a:lnTo>
                  <a:lnTo>
                    <a:pt x="6446948" y="52417"/>
                  </a:lnTo>
                  <a:lnTo>
                    <a:pt x="6396093" y="45728"/>
                  </a:lnTo>
                  <a:lnTo>
                    <a:pt x="6345096" y="39486"/>
                  </a:lnTo>
                  <a:lnTo>
                    <a:pt x="6293961" y="33694"/>
                  </a:lnTo>
                  <a:lnTo>
                    <a:pt x="6242689" y="28354"/>
                  </a:lnTo>
                  <a:lnTo>
                    <a:pt x="6191283" y="23467"/>
                  </a:lnTo>
                  <a:lnTo>
                    <a:pt x="6139744" y="19036"/>
                  </a:lnTo>
                  <a:lnTo>
                    <a:pt x="6088075" y="15062"/>
                  </a:lnTo>
                  <a:lnTo>
                    <a:pt x="6036277" y="11549"/>
                  </a:lnTo>
                  <a:lnTo>
                    <a:pt x="5984353" y="8497"/>
                  </a:lnTo>
                  <a:lnTo>
                    <a:pt x="5932304" y="5909"/>
                  </a:lnTo>
                  <a:lnTo>
                    <a:pt x="5880134" y="3787"/>
                  </a:lnTo>
                  <a:lnTo>
                    <a:pt x="5827843" y="2133"/>
                  </a:lnTo>
                  <a:lnTo>
                    <a:pt x="5775434" y="949"/>
                  </a:lnTo>
                  <a:lnTo>
                    <a:pt x="5722909" y="237"/>
                  </a:lnTo>
                  <a:lnTo>
                    <a:pt x="5670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" y="990600"/>
              <a:ext cx="3237966" cy="2998736"/>
            </a:xfrm>
            <a:custGeom>
              <a:avLst/>
              <a:gdLst/>
              <a:ahLst/>
              <a:cxnLst/>
              <a:rect l="l" t="t" r="r" b="b"/>
              <a:pathLst>
                <a:path w="2580640" h="2560320">
                  <a:moveTo>
                    <a:pt x="235991" y="947661"/>
                  </a:moveTo>
                  <a:lnTo>
                    <a:pt x="232371" y="923582"/>
                  </a:lnTo>
                  <a:lnTo>
                    <a:pt x="219989" y="902627"/>
                  </a:lnTo>
                  <a:lnTo>
                    <a:pt x="199821" y="887501"/>
                  </a:lnTo>
                  <a:lnTo>
                    <a:pt x="175361" y="881380"/>
                  </a:lnTo>
                  <a:lnTo>
                    <a:pt x="151282" y="884999"/>
                  </a:lnTo>
                  <a:lnTo>
                    <a:pt x="115201" y="917549"/>
                  </a:lnTo>
                  <a:lnTo>
                    <a:pt x="83197" y="993775"/>
                  </a:lnTo>
                  <a:lnTo>
                    <a:pt x="56908" y="1067117"/>
                  </a:lnTo>
                  <a:lnTo>
                    <a:pt x="34150" y="1142326"/>
                  </a:lnTo>
                  <a:lnTo>
                    <a:pt x="15036" y="1219288"/>
                  </a:lnTo>
                  <a:lnTo>
                    <a:pt x="0" y="1296339"/>
                  </a:lnTo>
                  <a:lnTo>
                    <a:pt x="165" y="1321562"/>
                  </a:lnTo>
                  <a:lnTo>
                    <a:pt x="9652" y="1343977"/>
                  </a:lnTo>
                  <a:lnTo>
                    <a:pt x="26860" y="1361198"/>
                  </a:lnTo>
                  <a:lnTo>
                    <a:pt x="50165" y="1370825"/>
                  </a:lnTo>
                  <a:lnTo>
                    <a:pt x="75374" y="1370672"/>
                  </a:lnTo>
                  <a:lnTo>
                    <a:pt x="115023" y="1343977"/>
                  </a:lnTo>
                  <a:lnTo>
                    <a:pt x="138772" y="1248333"/>
                  </a:lnTo>
                  <a:lnTo>
                    <a:pt x="139077" y="1246759"/>
                  </a:lnTo>
                  <a:lnTo>
                    <a:pt x="139458" y="1245184"/>
                  </a:lnTo>
                  <a:lnTo>
                    <a:pt x="156248" y="1177569"/>
                  </a:lnTo>
                  <a:lnTo>
                    <a:pt x="156629" y="1176032"/>
                  </a:lnTo>
                  <a:lnTo>
                    <a:pt x="157099" y="1174483"/>
                  </a:lnTo>
                  <a:lnTo>
                    <a:pt x="177076" y="1108468"/>
                  </a:lnTo>
                  <a:lnTo>
                    <a:pt x="201142" y="1041082"/>
                  </a:lnTo>
                  <a:lnTo>
                    <a:pt x="228358" y="975487"/>
                  </a:lnTo>
                  <a:lnTo>
                    <a:pt x="228955" y="974051"/>
                  </a:lnTo>
                  <a:lnTo>
                    <a:pt x="229641" y="972604"/>
                  </a:lnTo>
                  <a:lnTo>
                    <a:pt x="229870" y="972121"/>
                  </a:lnTo>
                  <a:lnTo>
                    <a:pt x="235991" y="947661"/>
                  </a:lnTo>
                  <a:close/>
                </a:path>
                <a:path w="2580640" h="2560320">
                  <a:moveTo>
                    <a:pt x="813371" y="277469"/>
                  </a:moveTo>
                  <a:lnTo>
                    <a:pt x="804799" y="253758"/>
                  </a:lnTo>
                  <a:lnTo>
                    <a:pt x="787692" y="235242"/>
                  </a:lnTo>
                  <a:lnTo>
                    <a:pt x="765581" y="225056"/>
                  </a:lnTo>
                  <a:lnTo>
                    <a:pt x="741260" y="223926"/>
                  </a:lnTo>
                  <a:lnTo>
                    <a:pt x="717550" y="232498"/>
                  </a:lnTo>
                  <a:lnTo>
                    <a:pt x="633044" y="288061"/>
                  </a:lnTo>
                  <a:lnTo>
                    <a:pt x="573201" y="332790"/>
                  </a:lnTo>
                  <a:lnTo>
                    <a:pt x="515518" y="380339"/>
                  </a:lnTo>
                  <a:lnTo>
                    <a:pt x="460133" y="430631"/>
                  </a:lnTo>
                  <a:lnTo>
                    <a:pt x="410108" y="480644"/>
                  </a:lnTo>
                  <a:lnTo>
                    <a:pt x="391502" y="525538"/>
                  </a:lnTo>
                  <a:lnTo>
                    <a:pt x="396151" y="549440"/>
                  </a:lnTo>
                  <a:lnTo>
                    <a:pt x="410095" y="570445"/>
                  </a:lnTo>
                  <a:lnTo>
                    <a:pt x="431101" y="584403"/>
                  </a:lnTo>
                  <a:lnTo>
                    <a:pt x="454990" y="589051"/>
                  </a:lnTo>
                  <a:lnTo>
                    <a:pt x="478904" y="584403"/>
                  </a:lnTo>
                  <a:lnTo>
                    <a:pt x="499910" y="570445"/>
                  </a:lnTo>
                  <a:lnTo>
                    <a:pt x="546747" y="523633"/>
                  </a:lnTo>
                  <a:lnTo>
                    <a:pt x="547763" y="522617"/>
                  </a:lnTo>
                  <a:lnTo>
                    <a:pt x="548957" y="521538"/>
                  </a:lnTo>
                  <a:lnTo>
                    <a:pt x="597585" y="477367"/>
                  </a:lnTo>
                  <a:lnTo>
                    <a:pt x="598639" y="476415"/>
                  </a:lnTo>
                  <a:lnTo>
                    <a:pt x="599897" y="475373"/>
                  </a:lnTo>
                  <a:lnTo>
                    <a:pt x="650544" y="433616"/>
                  </a:lnTo>
                  <a:lnTo>
                    <a:pt x="651649" y="432701"/>
                  </a:lnTo>
                  <a:lnTo>
                    <a:pt x="652945" y="431736"/>
                  </a:lnTo>
                  <a:lnTo>
                    <a:pt x="705510" y="392455"/>
                  </a:lnTo>
                  <a:lnTo>
                    <a:pt x="706653" y="391604"/>
                  </a:lnTo>
                  <a:lnTo>
                    <a:pt x="762368" y="353961"/>
                  </a:lnTo>
                  <a:lnTo>
                    <a:pt x="783539" y="341007"/>
                  </a:lnTo>
                  <a:lnTo>
                    <a:pt x="802068" y="323900"/>
                  </a:lnTo>
                  <a:lnTo>
                    <a:pt x="812241" y="301790"/>
                  </a:lnTo>
                  <a:lnTo>
                    <a:pt x="813371" y="277469"/>
                  </a:lnTo>
                  <a:close/>
                </a:path>
                <a:path w="2580640" h="2560320">
                  <a:moveTo>
                    <a:pt x="1661172" y="67779"/>
                  </a:moveTo>
                  <a:lnTo>
                    <a:pt x="1644434" y="22161"/>
                  </a:lnTo>
                  <a:lnTo>
                    <a:pt x="1600327" y="1727"/>
                  </a:lnTo>
                  <a:lnTo>
                    <a:pt x="1558188" y="0"/>
                  </a:lnTo>
                  <a:lnTo>
                    <a:pt x="1480273" y="723"/>
                  </a:lnTo>
                  <a:lnTo>
                    <a:pt x="1403057" y="5308"/>
                  </a:lnTo>
                  <a:lnTo>
                    <a:pt x="1326654" y="13690"/>
                  </a:lnTo>
                  <a:lnTo>
                    <a:pt x="1251204" y="25768"/>
                  </a:lnTo>
                  <a:lnTo>
                    <a:pt x="1206093" y="35293"/>
                  </a:lnTo>
                  <a:lnTo>
                    <a:pt x="1165999" y="62776"/>
                  </a:lnTo>
                  <a:lnTo>
                    <a:pt x="1156855" y="85331"/>
                  </a:lnTo>
                  <a:lnTo>
                    <a:pt x="1157084" y="110553"/>
                  </a:lnTo>
                  <a:lnTo>
                    <a:pt x="1167066" y="133705"/>
                  </a:lnTo>
                  <a:lnTo>
                    <a:pt x="1184554" y="150634"/>
                  </a:lnTo>
                  <a:lnTo>
                    <a:pt x="1207122" y="159778"/>
                  </a:lnTo>
                  <a:lnTo>
                    <a:pt x="1232331" y="159562"/>
                  </a:lnTo>
                  <a:lnTo>
                    <a:pt x="1273213" y="150926"/>
                  </a:lnTo>
                  <a:lnTo>
                    <a:pt x="1274394" y="150672"/>
                  </a:lnTo>
                  <a:lnTo>
                    <a:pt x="1276388" y="150355"/>
                  </a:lnTo>
                  <a:lnTo>
                    <a:pt x="1342567" y="139763"/>
                  </a:lnTo>
                  <a:lnTo>
                    <a:pt x="1343634" y="139585"/>
                  </a:lnTo>
                  <a:lnTo>
                    <a:pt x="1345907" y="139344"/>
                  </a:lnTo>
                  <a:lnTo>
                    <a:pt x="1412900" y="131991"/>
                  </a:lnTo>
                  <a:lnTo>
                    <a:pt x="1484376" y="127698"/>
                  </a:lnTo>
                  <a:lnTo>
                    <a:pt x="1494828" y="127596"/>
                  </a:lnTo>
                  <a:lnTo>
                    <a:pt x="1556169" y="127025"/>
                  </a:lnTo>
                  <a:lnTo>
                    <a:pt x="1595120" y="128625"/>
                  </a:lnTo>
                  <a:lnTo>
                    <a:pt x="1640738" y="111887"/>
                  </a:lnTo>
                  <a:lnTo>
                    <a:pt x="1655165" y="92278"/>
                  </a:lnTo>
                  <a:lnTo>
                    <a:pt x="1661172" y="67779"/>
                  </a:lnTo>
                  <a:close/>
                </a:path>
                <a:path w="2580640" h="2560320">
                  <a:moveTo>
                    <a:pt x="2486660" y="347992"/>
                  </a:moveTo>
                  <a:lnTo>
                    <a:pt x="2486025" y="346138"/>
                  </a:lnTo>
                  <a:lnTo>
                    <a:pt x="2478849" y="324929"/>
                  </a:lnTo>
                  <a:lnTo>
                    <a:pt x="2474264" y="319697"/>
                  </a:lnTo>
                  <a:lnTo>
                    <a:pt x="2462225" y="305981"/>
                  </a:lnTo>
                  <a:lnTo>
                    <a:pt x="2457005" y="302006"/>
                  </a:lnTo>
                  <a:lnTo>
                    <a:pt x="2446909" y="294868"/>
                  </a:lnTo>
                  <a:lnTo>
                    <a:pt x="2414066" y="271653"/>
                  </a:lnTo>
                  <a:lnTo>
                    <a:pt x="2411412" y="269773"/>
                  </a:lnTo>
                  <a:lnTo>
                    <a:pt x="2381313" y="250088"/>
                  </a:lnTo>
                  <a:lnTo>
                    <a:pt x="2364752" y="239242"/>
                  </a:lnTo>
                  <a:lnTo>
                    <a:pt x="2317077" y="210426"/>
                  </a:lnTo>
                  <a:lnTo>
                    <a:pt x="2268423" y="183349"/>
                  </a:lnTo>
                  <a:lnTo>
                    <a:pt x="2218867" y="158038"/>
                  </a:lnTo>
                  <a:lnTo>
                    <a:pt x="2168423" y="134505"/>
                  </a:lnTo>
                  <a:lnTo>
                    <a:pt x="2117153" y="112788"/>
                  </a:lnTo>
                  <a:lnTo>
                    <a:pt x="2089810" y="107683"/>
                  </a:lnTo>
                  <a:lnTo>
                    <a:pt x="2066099" y="113195"/>
                  </a:lnTo>
                  <a:lnTo>
                    <a:pt x="2046185" y="127190"/>
                  </a:lnTo>
                  <a:lnTo>
                    <a:pt x="2032698" y="148501"/>
                  </a:lnTo>
                  <a:lnTo>
                    <a:pt x="2028532" y="173367"/>
                  </a:lnTo>
                  <a:lnTo>
                    <a:pt x="2034044" y="197078"/>
                  </a:lnTo>
                  <a:lnTo>
                    <a:pt x="2048040" y="216992"/>
                  </a:lnTo>
                  <a:lnTo>
                    <a:pt x="2069223" y="230403"/>
                  </a:lnTo>
                  <a:lnTo>
                    <a:pt x="2069693" y="230606"/>
                  </a:lnTo>
                  <a:lnTo>
                    <a:pt x="2070658" y="231025"/>
                  </a:lnTo>
                  <a:lnTo>
                    <a:pt x="2116798" y="250558"/>
                  </a:lnTo>
                  <a:lnTo>
                    <a:pt x="2117737" y="251002"/>
                  </a:lnTo>
                  <a:lnTo>
                    <a:pt x="2163127" y="272173"/>
                  </a:lnTo>
                  <a:lnTo>
                    <a:pt x="2164054" y="272656"/>
                  </a:lnTo>
                  <a:lnTo>
                    <a:pt x="2208631" y="295414"/>
                  </a:lnTo>
                  <a:lnTo>
                    <a:pt x="2209571" y="295935"/>
                  </a:lnTo>
                  <a:lnTo>
                    <a:pt x="2253323" y="320294"/>
                  </a:lnTo>
                  <a:lnTo>
                    <a:pt x="2297099" y="346760"/>
                  </a:lnTo>
                  <a:lnTo>
                    <a:pt x="2339975" y="374815"/>
                  </a:lnTo>
                  <a:lnTo>
                    <a:pt x="2381834" y="404406"/>
                  </a:lnTo>
                  <a:lnTo>
                    <a:pt x="2385237" y="406996"/>
                  </a:lnTo>
                  <a:lnTo>
                    <a:pt x="2407920" y="418007"/>
                  </a:lnTo>
                  <a:lnTo>
                    <a:pt x="2455278" y="411607"/>
                  </a:lnTo>
                  <a:lnTo>
                    <a:pt x="2484348" y="374142"/>
                  </a:lnTo>
                  <a:lnTo>
                    <a:pt x="2485250" y="372287"/>
                  </a:lnTo>
                  <a:lnTo>
                    <a:pt x="2486660" y="347992"/>
                  </a:lnTo>
                  <a:close/>
                </a:path>
                <a:path w="2580640" h="2560320">
                  <a:moveTo>
                    <a:pt x="2580309" y="1615465"/>
                  </a:moveTo>
                  <a:lnTo>
                    <a:pt x="2579116" y="1568310"/>
                  </a:lnTo>
                  <a:lnTo>
                    <a:pt x="2575585" y="1521752"/>
                  </a:lnTo>
                  <a:lnTo>
                    <a:pt x="2569781" y="1475854"/>
                  </a:lnTo>
                  <a:lnTo>
                    <a:pt x="2561742" y="1430655"/>
                  </a:lnTo>
                  <a:lnTo>
                    <a:pt x="2551519" y="1386217"/>
                  </a:lnTo>
                  <a:lnTo>
                    <a:pt x="2539187" y="1342593"/>
                  </a:lnTo>
                  <a:lnTo>
                    <a:pt x="2524798" y="1299845"/>
                  </a:lnTo>
                  <a:lnTo>
                    <a:pt x="2508402" y="1258023"/>
                  </a:lnTo>
                  <a:lnTo>
                    <a:pt x="2490051" y="1217168"/>
                  </a:lnTo>
                  <a:lnTo>
                    <a:pt x="2469807" y="1177353"/>
                  </a:lnTo>
                  <a:lnTo>
                    <a:pt x="2447721" y="1138618"/>
                  </a:lnTo>
                  <a:lnTo>
                    <a:pt x="2423858" y="1101026"/>
                  </a:lnTo>
                  <a:lnTo>
                    <a:pt x="2398255" y="1064615"/>
                  </a:lnTo>
                  <a:lnTo>
                    <a:pt x="2370988" y="1029474"/>
                  </a:lnTo>
                  <a:lnTo>
                    <a:pt x="2342108" y="995616"/>
                  </a:lnTo>
                  <a:lnTo>
                    <a:pt x="2311666" y="963129"/>
                  </a:lnTo>
                  <a:lnTo>
                    <a:pt x="2279713" y="932040"/>
                  </a:lnTo>
                  <a:lnTo>
                    <a:pt x="2246312" y="902423"/>
                  </a:lnTo>
                  <a:lnTo>
                    <a:pt x="2211514" y="874318"/>
                  </a:lnTo>
                  <a:lnTo>
                    <a:pt x="2175383" y="847801"/>
                  </a:lnTo>
                  <a:lnTo>
                    <a:pt x="2137968" y="822896"/>
                  </a:lnTo>
                  <a:lnTo>
                    <a:pt x="2099335" y="799680"/>
                  </a:lnTo>
                  <a:lnTo>
                    <a:pt x="2059520" y="778192"/>
                  </a:lnTo>
                  <a:lnTo>
                    <a:pt x="2018588" y="758494"/>
                  </a:lnTo>
                  <a:lnTo>
                    <a:pt x="1976602" y="740638"/>
                  </a:lnTo>
                  <a:lnTo>
                    <a:pt x="1933600" y="724687"/>
                  </a:lnTo>
                  <a:lnTo>
                    <a:pt x="1889658" y="710692"/>
                  </a:lnTo>
                  <a:lnTo>
                    <a:pt x="1844827" y="698690"/>
                  </a:lnTo>
                  <a:lnTo>
                    <a:pt x="1799145" y="688746"/>
                  </a:lnTo>
                  <a:lnTo>
                    <a:pt x="1752688" y="680923"/>
                  </a:lnTo>
                  <a:lnTo>
                    <a:pt x="1705508" y="675271"/>
                  </a:lnTo>
                  <a:lnTo>
                    <a:pt x="1657654" y="671842"/>
                  </a:lnTo>
                  <a:lnTo>
                    <a:pt x="1609191" y="670687"/>
                  </a:lnTo>
                  <a:lnTo>
                    <a:pt x="1560715" y="671842"/>
                  </a:lnTo>
                  <a:lnTo>
                    <a:pt x="1512862" y="675271"/>
                  </a:lnTo>
                  <a:lnTo>
                    <a:pt x="1465681" y="680923"/>
                  </a:lnTo>
                  <a:lnTo>
                    <a:pt x="1419225" y="688746"/>
                  </a:lnTo>
                  <a:lnTo>
                    <a:pt x="1373555" y="698690"/>
                  </a:lnTo>
                  <a:lnTo>
                    <a:pt x="1328712" y="710692"/>
                  </a:lnTo>
                  <a:lnTo>
                    <a:pt x="1284770" y="724687"/>
                  </a:lnTo>
                  <a:lnTo>
                    <a:pt x="1241780" y="740638"/>
                  </a:lnTo>
                  <a:lnTo>
                    <a:pt x="1199781" y="758494"/>
                  </a:lnTo>
                  <a:lnTo>
                    <a:pt x="1158862" y="778192"/>
                  </a:lnTo>
                  <a:lnTo>
                    <a:pt x="1119047" y="799680"/>
                  </a:lnTo>
                  <a:lnTo>
                    <a:pt x="1080401" y="822896"/>
                  </a:lnTo>
                  <a:lnTo>
                    <a:pt x="1042987" y="847801"/>
                  </a:lnTo>
                  <a:lnTo>
                    <a:pt x="1006856" y="874318"/>
                  </a:lnTo>
                  <a:lnTo>
                    <a:pt x="972058" y="902423"/>
                  </a:lnTo>
                  <a:lnTo>
                    <a:pt x="938657" y="932040"/>
                  </a:lnTo>
                  <a:lnTo>
                    <a:pt x="906716" y="963129"/>
                  </a:lnTo>
                  <a:lnTo>
                    <a:pt x="876261" y="995616"/>
                  </a:lnTo>
                  <a:lnTo>
                    <a:pt x="847382" y="1029474"/>
                  </a:lnTo>
                  <a:lnTo>
                    <a:pt x="820115" y="1064615"/>
                  </a:lnTo>
                  <a:lnTo>
                    <a:pt x="794524" y="1101026"/>
                  </a:lnTo>
                  <a:lnTo>
                    <a:pt x="770648" y="1138618"/>
                  </a:lnTo>
                  <a:lnTo>
                    <a:pt x="748576" y="1177353"/>
                  </a:lnTo>
                  <a:lnTo>
                    <a:pt x="728319" y="1217168"/>
                  </a:lnTo>
                  <a:lnTo>
                    <a:pt x="709980" y="1258023"/>
                  </a:lnTo>
                  <a:lnTo>
                    <a:pt x="693572" y="1299845"/>
                  </a:lnTo>
                  <a:lnTo>
                    <a:pt x="679183" y="1342593"/>
                  </a:lnTo>
                  <a:lnTo>
                    <a:pt x="666851" y="1386217"/>
                  </a:lnTo>
                  <a:lnTo>
                    <a:pt x="656640" y="1430655"/>
                  </a:lnTo>
                  <a:lnTo>
                    <a:pt x="648601" y="1475854"/>
                  </a:lnTo>
                  <a:lnTo>
                    <a:pt x="642785" y="1521752"/>
                  </a:lnTo>
                  <a:lnTo>
                    <a:pt x="639254" y="1568310"/>
                  </a:lnTo>
                  <a:lnTo>
                    <a:pt x="638073" y="1615465"/>
                  </a:lnTo>
                  <a:lnTo>
                    <a:pt x="639254" y="1662620"/>
                  </a:lnTo>
                  <a:lnTo>
                    <a:pt x="642785" y="1709166"/>
                  </a:lnTo>
                  <a:lnTo>
                    <a:pt x="648601" y="1755076"/>
                  </a:lnTo>
                  <a:lnTo>
                    <a:pt x="656640" y="1800275"/>
                  </a:lnTo>
                  <a:lnTo>
                    <a:pt x="666851" y="1844700"/>
                  </a:lnTo>
                  <a:lnTo>
                    <a:pt x="679183" y="1888324"/>
                  </a:lnTo>
                  <a:lnTo>
                    <a:pt x="693572" y="1931073"/>
                  </a:lnTo>
                  <a:lnTo>
                    <a:pt x="709980" y="1972906"/>
                  </a:lnTo>
                  <a:lnTo>
                    <a:pt x="728319" y="2013750"/>
                  </a:lnTo>
                  <a:lnTo>
                    <a:pt x="748576" y="2053577"/>
                  </a:lnTo>
                  <a:lnTo>
                    <a:pt x="770648" y="2092312"/>
                  </a:lnTo>
                  <a:lnTo>
                    <a:pt x="794524" y="2129904"/>
                  </a:lnTo>
                  <a:lnTo>
                    <a:pt x="820115" y="2166302"/>
                  </a:lnTo>
                  <a:lnTo>
                    <a:pt x="847382" y="2201456"/>
                  </a:lnTo>
                  <a:lnTo>
                    <a:pt x="876261" y="2235301"/>
                  </a:lnTo>
                  <a:lnTo>
                    <a:pt x="906716" y="2267801"/>
                  </a:lnTo>
                  <a:lnTo>
                    <a:pt x="938657" y="2298877"/>
                  </a:lnTo>
                  <a:lnTo>
                    <a:pt x="972058" y="2328494"/>
                  </a:lnTo>
                  <a:lnTo>
                    <a:pt x="1006856" y="2356599"/>
                  </a:lnTo>
                  <a:lnTo>
                    <a:pt x="1042987" y="2383129"/>
                  </a:lnTo>
                  <a:lnTo>
                    <a:pt x="1080401" y="2408021"/>
                  </a:lnTo>
                  <a:lnTo>
                    <a:pt x="1119047" y="2431250"/>
                  </a:lnTo>
                  <a:lnTo>
                    <a:pt x="1158862" y="2452725"/>
                  </a:lnTo>
                  <a:lnTo>
                    <a:pt x="1199781" y="2472423"/>
                  </a:lnTo>
                  <a:lnTo>
                    <a:pt x="1241780" y="2490279"/>
                  </a:lnTo>
                  <a:lnTo>
                    <a:pt x="1284770" y="2506230"/>
                  </a:lnTo>
                  <a:lnTo>
                    <a:pt x="1328712" y="2520238"/>
                  </a:lnTo>
                  <a:lnTo>
                    <a:pt x="1373555" y="2532227"/>
                  </a:lnTo>
                  <a:lnTo>
                    <a:pt x="1419225" y="2542171"/>
                  </a:lnTo>
                  <a:lnTo>
                    <a:pt x="1465681" y="2549995"/>
                  </a:lnTo>
                  <a:lnTo>
                    <a:pt x="1512862" y="2555646"/>
                  </a:lnTo>
                  <a:lnTo>
                    <a:pt x="1560715" y="2559075"/>
                  </a:lnTo>
                  <a:lnTo>
                    <a:pt x="1609191" y="2560231"/>
                  </a:lnTo>
                  <a:lnTo>
                    <a:pt x="1657654" y="2559075"/>
                  </a:lnTo>
                  <a:lnTo>
                    <a:pt x="1705508" y="2555646"/>
                  </a:lnTo>
                  <a:lnTo>
                    <a:pt x="1752688" y="2549995"/>
                  </a:lnTo>
                  <a:lnTo>
                    <a:pt x="1799145" y="2542171"/>
                  </a:lnTo>
                  <a:lnTo>
                    <a:pt x="1844827" y="2532227"/>
                  </a:lnTo>
                  <a:lnTo>
                    <a:pt x="1889658" y="2520238"/>
                  </a:lnTo>
                  <a:lnTo>
                    <a:pt x="1933600" y="2506230"/>
                  </a:lnTo>
                  <a:lnTo>
                    <a:pt x="1976602" y="2490279"/>
                  </a:lnTo>
                  <a:lnTo>
                    <a:pt x="2018588" y="2472423"/>
                  </a:lnTo>
                  <a:lnTo>
                    <a:pt x="2059520" y="2452725"/>
                  </a:lnTo>
                  <a:lnTo>
                    <a:pt x="2099335" y="2431250"/>
                  </a:lnTo>
                  <a:lnTo>
                    <a:pt x="2137968" y="2408021"/>
                  </a:lnTo>
                  <a:lnTo>
                    <a:pt x="2175383" y="2383129"/>
                  </a:lnTo>
                  <a:lnTo>
                    <a:pt x="2211514" y="2356599"/>
                  </a:lnTo>
                  <a:lnTo>
                    <a:pt x="2246312" y="2328494"/>
                  </a:lnTo>
                  <a:lnTo>
                    <a:pt x="2279713" y="2298877"/>
                  </a:lnTo>
                  <a:lnTo>
                    <a:pt x="2311666" y="2267801"/>
                  </a:lnTo>
                  <a:lnTo>
                    <a:pt x="2342108" y="2235301"/>
                  </a:lnTo>
                  <a:lnTo>
                    <a:pt x="2370988" y="2201456"/>
                  </a:lnTo>
                  <a:lnTo>
                    <a:pt x="2398255" y="2166302"/>
                  </a:lnTo>
                  <a:lnTo>
                    <a:pt x="2423858" y="2129904"/>
                  </a:lnTo>
                  <a:lnTo>
                    <a:pt x="2447721" y="2092312"/>
                  </a:lnTo>
                  <a:lnTo>
                    <a:pt x="2469807" y="2053577"/>
                  </a:lnTo>
                  <a:lnTo>
                    <a:pt x="2490051" y="2013750"/>
                  </a:lnTo>
                  <a:lnTo>
                    <a:pt x="2508402" y="1972906"/>
                  </a:lnTo>
                  <a:lnTo>
                    <a:pt x="2524798" y="1931073"/>
                  </a:lnTo>
                  <a:lnTo>
                    <a:pt x="2539187" y="1888324"/>
                  </a:lnTo>
                  <a:lnTo>
                    <a:pt x="2551519" y="1844700"/>
                  </a:lnTo>
                  <a:lnTo>
                    <a:pt x="2561742" y="1800275"/>
                  </a:lnTo>
                  <a:lnTo>
                    <a:pt x="2569781" y="1755076"/>
                  </a:lnTo>
                  <a:lnTo>
                    <a:pt x="2575585" y="1709166"/>
                  </a:lnTo>
                  <a:lnTo>
                    <a:pt x="2579116" y="1662620"/>
                  </a:lnTo>
                  <a:lnTo>
                    <a:pt x="2580309" y="1615465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37376" y="1143000"/>
            <a:ext cx="8004519" cy="504702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2400" b="1" dirty="0">
                <a:latin typeface="Calibri"/>
                <a:cs typeface="Calibri"/>
              </a:rPr>
              <a:t>Communicate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parents!!!!!</a:t>
            </a:r>
            <a:endParaRPr sz="2400" b="1" dirty="0">
              <a:latin typeface="Calibri"/>
              <a:cs typeface="Calibri"/>
            </a:endParaRPr>
          </a:p>
          <a:p>
            <a:pPr marL="398145" marR="390525" algn="ctr">
              <a:lnSpc>
                <a:spcPts val="2590"/>
              </a:lnSpc>
              <a:spcBef>
                <a:spcPts val="950"/>
              </a:spcBef>
            </a:pPr>
            <a:r>
              <a:rPr lang="en-US" sz="2400" dirty="0">
                <a:latin typeface="Calibri"/>
                <a:cs typeface="Calibri"/>
              </a:rPr>
              <a:t>Your school counselor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verify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scores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transcripts.</a:t>
            </a:r>
            <a:endParaRPr sz="24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685"/>
              </a:spcBef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scores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qualify.</a:t>
            </a:r>
            <a:endParaRPr sz="2400" dirty="0">
              <a:latin typeface="Calibri"/>
              <a:cs typeface="Calibri"/>
            </a:endParaRPr>
          </a:p>
          <a:p>
            <a:pPr marL="1299210" marR="1291590" indent="-635" algn="ctr">
              <a:lnSpc>
                <a:spcPct val="125000"/>
              </a:lnSpc>
            </a:pPr>
            <a:r>
              <a:rPr sz="2400" spc="-25" dirty="0">
                <a:latin typeface="Calibri"/>
                <a:cs typeface="Calibri"/>
              </a:rPr>
              <a:t>You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pay</a:t>
            </a:r>
            <a:r>
              <a:rPr lang="en-US" sz="2400" dirty="0">
                <a:latin typeface="Calibri"/>
                <a:cs typeface="Calibri"/>
              </a:rPr>
              <a:t> at this time</a:t>
            </a:r>
            <a:r>
              <a:rPr sz="2400" spc="-10" dirty="0">
                <a:latin typeface="Calibri"/>
                <a:cs typeface="Calibri"/>
              </a:rPr>
              <a:t>. </a:t>
            </a:r>
            <a:endParaRPr lang="en-US" sz="2400" spc="-10" dirty="0">
              <a:latin typeface="Calibri"/>
              <a:cs typeface="Calibri"/>
            </a:endParaRPr>
          </a:p>
          <a:p>
            <a:pPr marL="1299210" marR="1291590" indent="-635" algn="ctr">
              <a:lnSpc>
                <a:spcPct val="125000"/>
              </a:lnSpc>
            </a:pPr>
            <a:r>
              <a:rPr sz="2400" spc="-25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en-US" sz="2400" spc="-30" dirty="0">
                <a:latin typeface="Calibri"/>
                <a:cs typeface="Calibri"/>
              </a:rPr>
              <a:t>an </a:t>
            </a:r>
            <a:r>
              <a:rPr sz="2400" dirty="0">
                <a:latin typeface="Calibri"/>
                <a:cs typeface="Calibri"/>
              </a:rPr>
              <a:t>e-mail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address</a:t>
            </a:r>
            <a:r>
              <a:rPr lang="en-US" sz="2400" spc="-10" dirty="0">
                <a:latin typeface="Calibri"/>
                <a:cs typeface="Calibri"/>
              </a:rPr>
              <a:t> you check frequently!</a:t>
            </a:r>
            <a:endParaRPr sz="2400" dirty="0">
              <a:latin typeface="Calibri"/>
              <a:cs typeface="Calibri"/>
            </a:endParaRPr>
          </a:p>
          <a:p>
            <a:pPr marL="40005" marR="33020" algn="ctr">
              <a:lnSpc>
                <a:spcPct val="90400"/>
              </a:lnSpc>
              <a:spcBef>
                <a:spcPts val="994"/>
              </a:spcBef>
              <a:tabLst>
                <a:tab pos="2663190" algn="l"/>
              </a:tabLst>
            </a:pPr>
            <a:r>
              <a:rPr sz="2400" dirty="0">
                <a:latin typeface="Calibri"/>
                <a:cs typeface="Calibri"/>
              </a:rPr>
              <a:t>Register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qualify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aren’t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sure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credit.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You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fully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committed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college </a:t>
            </a:r>
            <a:r>
              <a:rPr sz="2400" dirty="0">
                <a:latin typeface="Calibri"/>
                <a:cs typeface="Calibri"/>
              </a:rPr>
              <a:t>credit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until</a:t>
            </a:r>
            <a:r>
              <a:rPr lang="en-US" sz="2400" spc="-45" dirty="0">
                <a:latin typeface="Calibri"/>
                <a:cs typeface="Calibri"/>
              </a:rPr>
              <a:t> the start of the term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  <a:spcBef>
                <a:spcPts val="1050"/>
              </a:spcBef>
            </a:pP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additional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Accuplacer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testing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those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need it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49E4A3-B47E-1213-B835-B6536D020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842345"/>
            <a:ext cx="1790166" cy="21238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F8BD-4E00-23E6-6C8C-7E8E952A9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92668"/>
            <a:ext cx="6400800" cy="738664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  Contact: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C36BE-DC87-0F20-8BBE-549428A9B6A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1154987"/>
            <a:ext cx="9448800" cy="6401753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Your High School Counselor first!</a:t>
            </a: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Then </a:t>
            </a:r>
            <a:r>
              <a:rPr lang="en-US" sz="3200" b="1" dirty="0">
                <a:solidFill>
                  <a:schemeClr val="accent6"/>
                </a:solidFill>
              </a:rPr>
              <a:t>ask </a:t>
            </a:r>
            <a:r>
              <a:rPr lang="en-US" sz="3200" b="1" dirty="0">
                <a:solidFill>
                  <a:schemeClr val="accent6"/>
                </a:solidFill>
                <a:latin typeface="Lucida Handwriting" panose="03010101010101010101" pitchFamily="66" charset="0"/>
              </a:rPr>
              <a:t>Rhonda</a:t>
            </a:r>
            <a:r>
              <a:rPr lang="en-US" sz="3200" dirty="0">
                <a:solidFill>
                  <a:schemeClr val="accent2"/>
                </a:solidFill>
              </a:rPr>
              <a:t>…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Rhonda Carda - Academic Advisor 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for</a:t>
            </a:r>
            <a:r>
              <a:rPr lang="en-US" sz="3200" dirty="0">
                <a:solidFill>
                  <a:schemeClr val="accent2"/>
                </a:solidFill>
              </a:rPr>
              <a:t> Rising Scholars</a:t>
            </a:r>
          </a:p>
          <a:p>
            <a:pPr algn="ctr"/>
            <a:r>
              <a:rPr lang="en-US" dirty="0"/>
              <a:t>	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Rhonda.Carda@northern.edu</a:t>
            </a:r>
            <a:r>
              <a:rPr lang="en-US" sz="2400" b="1" dirty="0">
                <a:solidFill>
                  <a:schemeClr val="accent6"/>
                </a:solidFill>
              </a:rPr>
              <a:t>    </a:t>
            </a:r>
            <a:r>
              <a:rPr lang="en-US" sz="2400" dirty="0">
                <a:solidFill>
                  <a:schemeClr val="tx1"/>
                </a:solidFill>
              </a:rPr>
              <a:t>605-626-7900 (office)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Other Contacts: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Matthew Perreault - NSU Assistant Director of Admissions</a:t>
            </a:r>
            <a:r>
              <a:rPr lang="en-US" sz="2400" dirty="0"/>
              <a:t> 	</a:t>
            </a:r>
          </a:p>
          <a:p>
            <a:pPr algn="ctr"/>
            <a:r>
              <a:rPr lang="en-US" sz="2400" dirty="0"/>
              <a:t> 	</a:t>
            </a:r>
            <a:r>
              <a:rPr lang="en-US" sz="2400" b="1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Matthew.Perreault@northern.edu</a:t>
            </a:r>
            <a:r>
              <a:rPr lang="en-US" sz="2400" b="1" dirty="0"/>
              <a:t>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Terry Piatz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– Director of Rising Scholars</a:t>
            </a:r>
          </a:p>
          <a:p>
            <a:pPr algn="ctr"/>
            <a:r>
              <a:rPr lang="en-US" sz="2400" dirty="0"/>
              <a:t>	</a:t>
            </a:r>
            <a:r>
              <a:rPr lang="en-US" sz="2400" b="1" dirty="0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Terry.Piatz@northern.edu</a:t>
            </a:r>
            <a:endParaRPr lang="en-US" sz="2400" b="1" dirty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9A4F9B01-0D97-A355-74A3-ADF617918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240" y="3276600"/>
            <a:ext cx="1727200" cy="2590800"/>
          </a:xfrm>
          <a:prstGeom prst="rect">
            <a:avLst/>
          </a:prstGeom>
        </p:spPr>
      </p:pic>
      <p:sp>
        <p:nvSpPr>
          <p:cNvPr id="5" name="AutoShape 2" descr="NCAA">
            <a:extLst>
              <a:ext uri="{FF2B5EF4-FFF2-40B4-BE49-F238E27FC236}">
                <a16:creationId xmlns:a16="http://schemas.microsoft.com/office/drawing/2014/main" id="{E2A49DF6-6B85-2A88-DB46-1F02F793E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ome">
            <a:extLst>
              <a:ext uri="{FF2B5EF4-FFF2-40B4-BE49-F238E27FC236}">
                <a16:creationId xmlns:a16="http://schemas.microsoft.com/office/drawing/2014/main" id="{76FE5DA1-9FBB-5CD2-FEDA-14849ACE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69013"/>
            <a:ext cx="3558081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8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238" y="1260546"/>
            <a:ext cx="3304540" cy="15540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77470">
              <a:lnSpc>
                <a:spcPts val="4010"/>
              </a:lnSpc>
              <a:spcBef>
                <a:spcPts val="590"/>
              </a:spcBef>
            </a:pPr>
            <a:r>
              <a:rPr sz="4000" spc="-10" dirty="0"/>
              <a:t>Enrollment </a:t>
            </a:r>
            <a:r>
              <a:rPr sz="4000" spc="-25" dirty="0"/>
              <a:t>Requirements</a:t>
            </a:r>
            <a:endParaRPr sz="4000" dirty="0"/>
          </a:p>
          <a:p>
            <a:pPr marL="12700" marR="5080">
              <a:lnSpc>
                <a:spcPts val="3979"/>
              </a:lnSpc>
              <a:spcBef>
                <a:spcPts val="20"/>
              </a:spcBef>
            </a:pPr>
            <a:r>
              <a:rPr sz="2000" spc="-80" dirty="0"/>
              <a:t>*To</a:t>
            </a:r>
            <a:r>
              <a:rPr sz="2000" spc="-65" dirty="0"/>
              <a:t> </a:t>
            </a:r>
            <a:r>
              <a:rPr sz="2000" dirty="0"/>
              <a:t>qualify</a:t>
            </a:r>
            <a:r>
              <a:rPr sz="2000" spc="-50" dirty="0"/>
              <a:t> </a:t>
            </a:r>
            <a:r>
              <a:rPr sz="2000" spc="-25" dirty="0"/>
              <a:t>for </a:t>
            </a:r>
            <a:r>
              <a:rPr sz="2000" dirty="0"/>
              <a:t>college</a:t>
            </a:r>
            <a:r>
              <a:rPr sz="2000" spc="-100" dirty="0"/>
              <a:t> </a:t>
            </a:r>
            <a:r>
              <a:rPr sz="2000" spc="-20" dirty="0"/>
              <a:t>credits</a:t>
            </a:r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386238" y="3769159"/>
            <a:ext cx="3676333" cy="956287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45"/>
              </a:spcBef>
            </a:pP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lang="en-US" sz="3200" b="0" dirty="0">
                <a:solidFill>
                  <a:srgbClr val="FFFFFF"/>
                </a:solidFill>
                <a:latin typeface="Calibri Light"/>
                <a:cs typeface="Calibri Light"/>
              </a:rPr>
              <a:t>ou</a:t>
            </a:r>
            <a:r>
              <a:rPr sz="3200" b="0" spc="-14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first</a:t>
            </a:r>
            <a:r>
              <a:rPr sz="32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en-US" sz="3200" b="0" spc="-130" dirty="0">
                <a:solidFill>
                  <a:srgbClr val="FFFFFF"/>
                </a:solidFill>
                <a:latin typeface="Calibri Light"/>
                <a:cs typeface="Calibri Light"/>
              </a:rPr>
              <a:t>must</a:t>
            </a:r>
            <a:r>
              <a:rPr sz="3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qualify</a:t>
            </a:r>
            <a:r>
              <a:rPr sz="3200" b="0" spc="-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for</a:t>
            </a:r>
            <a:r>
              <a:rPr sz="3200" b="0" spc="-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3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program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3400" y="253402"/>
            <a:ext cx="7633970" cy="32720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40665" algn="l"/>
              </a:tabLst>
            </a:pPr>
            <a:r>
              <a:rPr sz="3200" spc="-10" dirty="0">
                <a:latin typeface="Calibri"/>
                <a:cs typeface="Calibri"/>
              </a:rPr>
              <a:t>Seniors</a:t>
            </a:r>
            <a:endParaRPr sz="3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latin typeface="Calibri"/>
                <a:cs typeface="Calibri"/>
              </a:rPr>
              <a:t>ACT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composite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lang="en-US" sz="2800" spc="-50" dirty="0">
                <a:latin typeface="Calibri"/>
                <a:cs typeface="Calibri"/>
              </a:rPr>
              <a:t>or a </a:t>
            </a:r>
            <a:r>
              <a:rPr lang="en-US" sz="2800" i="1" spc="-50" dirty="0">
                <a:latin typeface="Calibri"/>
                <a:cs typeface="Calibri"/>
              </a:rPr>
              <a:t>Superscore</a:t>
            </a:r>
            <a:r>
              <a:rPr lang="en-US" sz="2800" spc="-50" dirty="0">
                <a:latin typeface="Calibri"/>
                <a:cs typeface="Calibri"/>
              </a:rPr>
              <a:t> of </a:t>
            </a:r>
            <a:r>
              <a:rPr sz="2800" spc="-25" dirty="0">
                <a:latin typeface="Calibri"/>
                <a:cs typeface="Calibri"/>
              </a:rPr>
              <a:t>21</a:t>
            </a:r>
            <a:r>
              <a:rPr lang="en-US" sz="2800" spc="-25" dirty="0">
                <a:latin typeface="Calibri"/>
                <a:cs typeface="Calibri"/>
              </a:rPr>
              <a:t>+ </a:t>
            </a:r>
            <a:r>
              <a:rPr lang="en-US" sz="2800" b="1" spc="-25" dirty="0">
                <a:latin typeface="Calibri"/>
                <a:cs typeface="Calibri"/>
              </a:rPr>
              <a:t>OR</a:t>
            </a:r>
          </a:p>
          <a:p>
            <a:pPr marL="697865" lvl="1" indent="-227965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spc="-25" dirty="0">
                <a:latin typeface="Calibri"/>
                <a:cs typeface="Calibri"/>
              </a:rPr>
              <a:t>Smarter Balance Level 3+ on both English Language Arts and Math </a:t>
            </a:r>
            <a:r>
              <a:rPr lang="en-US" sz="2800" b="1" spc="-25" dirty="0">
                <a:latin typeface="Calibri"/>
                <a:cs typeface="Calibri"/>
              </a:rPr>
              <a:t>OR</a:t>
            </a:r>
            <a:endParaRPr sz="2800" b="1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sz="2800" dirty="0">
                <a:latin typeface="Calibri"/>
                <a:cs typeface="Calibri"/>
              </a:rPr>
              <a:t>Rank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upper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1/2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class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lang="en-US" sz="2800" b="1" spc="-20" dirty="0">
                <a:latin typeface="Calibri"/>
                <a:cs typeface="Calibri"/>
              </a:rPr>
              <a:t>OR</a:t>
            </a:r>
            <a:endParaRPr sz="2800" b="1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  <a:tab pos="1337945" algn="l"/>
              </a:tabLst>
            </a:pPr>
            <a:r>
              <a:rPr lang="en-US" sz="2800" b="1" i="1" spc="-25" dirty="0">
                <a:latin typeface="Calibri"/>
                <a:cs typeface="Calibri"/>
              </a:rPr>
              <a:t>Unweighted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GPA</a:t>
            </a:r>
            <a:r>
              <a:rPr lang="en-US" sz="2800" spc="-25" dirty="0">
                <a:latin typeface="Calibri"/>
                <a:cs typeface="Calibri"/>
              </a:rPr>
              <a:t> of </a:t>
            </a:r>
            <a:r>
              <a:rPr sz="2800" dirty="0">
                <a:latin typeface="Calibri"/>
                <a:cs typeface="Calibri"/>
              </a:rPr>
              <a:t>3.25</a:t>
            </a:r>
            <a:r>
              <a:rPr lang="en-US" sz="2800" dirty="0">
                <a:latin typeface="Calibri"/>
                <a:cs typeface="Calibri"/>
              </a:rPr>
              <a:t>+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tabLst>
                <a:tab pos="240665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BD9D1-D4DB-1D4D-ADB0-3B672A24603A}"/>
              </a:ext>
            </a:extLst>
          </p:cNvPr>
          <p:cNvSpPr txBox="1"/>
          <p:nvPr/>
        </p:nvSpPr>
        <p:spPr>
          <a:xfrm>
            <a:off x="4191000" y="3534870"/>
            <a:ext cx="56003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3200" spc="-10" dirty="0">
                <a:latin typeface="Calibri"/>
                <a:cs typeface="Calibri"/>
              </a:rPr>
              <a:t>Juniors</a:t>
            </a:r>
            <a:endParaRPr lang="en-US" sz="32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dirty="0">
                <a:latin typeface="Calibri"/>
                <a:cs typeface="Calibri"/>
              </a:rPr>
              <a:t>ACT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composite or a </a:t>
            </a:r>
            <a:r>
              <a:rPr lang="en-US" sz="2800" i="1" dirty="0">
                <a:latin typeface="Calibri"/>
                <a:cs typeface="Calibri"/>
              </a:rPr>
              <a:t>Superscore</a:t>
            </a:r>
            <a:r>
              <a:rPr lang="en-US" sz="2800" dirty="0">
                <a:latin typeface="Calibri"/>
                <a:cs typeface="Calibri"/>
              </a:rPr>
              <a:t> of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24+ </a:t>
            </a:r>
            <a:r>
              <a:rPr lang="en-US" sz="2800" b="1" spc="-25" dirty="0">
                <a:latin typeface="Calibri"/>
                <a:cs typeface="Calibri"/>
              </a:rPr>
              <a:t>OR</a:t>
            </a: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</a:tabLst>
            </a:pPr>
            <a:r>
              <a:rPr lang="en-US" sz="2800" dirty="0">
                <a:latin typeface="Calibri"/>
                <a:cs typeface="Calibri"/>
              </a:rPr>
              <a:t>Rank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upper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1/3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class </a:t>
            </a:r>
            <a:r>
              <a:rPr lang="en-US" sz="2800" b="1" spc="-20" dirty="0">
                <a:latin typeface="Calibri"/>
                <a:cs typeface="Calibri"/>
              </a:rPr>
              <a:t>OR</a:t>
            </a:r>
            <a:endParaRPr lang="en-US" sz="2800" b="1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7865" algn="l"/>
                <a:tab pos="1337945" algn="l"/>
              </a:tabLst>
            </a:pPr>
            <a:r>
              <a:rPr lang="en-US" sz="2800" b="1" i="1" spc="-25" dirty="0">
                <a:latin typeface="Calibri"/>
                <a:cs typeface="Calibri"/>
              </a:rPr>
              <a:t>Unweighted</a:t>
            </a:r>
            <a:r>
              <a:rPr lang="en-US" sz="2800" spc="-25" dirty="0">
                <a:latin typeface="Calibri"/>
                <a:cs typeface="Calibri"/>
              </a:rPr>
              <a:t> GPA of </a:t>
            </a:r>
            <a:r>
              <a:rPr lang="en-US" sz="2800" dirty="0">
                <a:latin typeface="Calibri"/>
                <a:cs typeface="Calibri"/>
              </a:rPr>
              <a:t>3.5+</a:t>
            </a:r>
            <a:endParaRPr lang="en-US" sz="2000" dirty="0"/>
          </a:p>
        </p:txBody>
      </p:sp>
      <p:pic>
        <p:nvPicPr>
          <p:cNvPr id="7" name="Picture 4" descr="Home">
            <a:extLst>
              <a:ext uri="{FF2B5EF4-FFF2-40B4-BE49-F238E27FC236}">
                <a16:creationId xmlns:a16="http://schemas.microsoft.com/office/drawing/2014/main" id="{598442E5-F653-DD0C-CFBA-CB427807D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06129"/>
            <a:ext cx="3089315" cy="1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988" y="285495"/>
            <a:ext cx="10398061" cy="95872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ts val="3410"/>
              </a:lnSpc>
              <a:spcBef>
                <a:spcPts val="470"/>
              </a:spcBef>
            </a:pPr>
            <a:r>
              <a:rPr sz="4000" b="1" dirty="0">
                <a:solidFill>
                  <a:srgbClr val="000000"/>
                </a:solidFill>
              </a:rPr>
              <a:t>Additional</a:t>
            </a:r>
            <a:r>
              <a:rPr sz="4000" b="1" spc="-75" dirty="0">
                <a:solidFill>
                  <a:srgbClr val="000000"/>
                </a:solidFill>
              </a:rPr>
              <a:t> </a:t>
            </a:r>
            <a:r>
              <a:rPr sz="4000" b="1" spc="-30" dirty="0">
                <a:solidFill>
                  <a:srgbClr val="000000"/>
                </a:solidFill>
              </a:rPr>
              <a:t>Testing</a:t>
            </a:r>
            <a:r>
              <a:rPr sz="4000" b="1" spc="-70" dirty="0">
                <a:solidFill>
                  <a:srgbClr val="000000"/>
                </a:solidFill>
              </a:rPr>
              <a:t> </a:t>
            </a:r>
            <a:r>
              <a:rPr lang="en-US" sz="4000" b="1" spc="-10" dirty="0">
                <a:solidFill>
                  <a:srgbClr val="000000"/>
                </a:solidFill>
              </a:rPr>
              <a:t>R</a:t>
            </a:r>
            <a:r>
              <a:rPr sz="4000" b="1" spc="-10" dirty="0">
                <a:solidFill>
                  <a:srgbClr val="000000"/>
                </a:solidFill>
              </a:rPr>
              <a:t>equirements </a:t>
            </a:r>
            <a:br>
              <a:rPr lang="en-US" sz="4000" b="1" spc="-10" dirty="0">
                <a:solidFill>
                  <a:srgbClr val="000000"/>
                </a:solidFill>
              </a:rPr>
            </a:br>
            <a:r>
              <a:rPr sz="4000" i="1" dirty="0">
                <a:solidFill>
                  <a:srgbClr val="000000"/>
                </a:solidFill>
              </a:rPr>
              <a:t>(NSU</a:t>
            </a:r>
            <a:r>
              <a:rPr sz="4000" i="1" spc="-30" dirty="0">
                <a:solidFill>
                  <a:srgbClr val="000000"/>
                </a:solidFill>
              </a:rPr>
              <a:t> </a:t>
            </a:r>
            <a:r>
              <a:rPr sz="4000" i="1" dirty="0">
                <a:solidFill>
                  <a:srgbClr val="000000"/>
                </a:solidFill>
              </a:rPr>
              <a:t>will</a:t>
            </a:r>
            <a:r>
              <a:rPr sz="4000" i="1" spc="-20" dirty="0">
                <a:solidFill>
                  <a:srgbClr val="000000"/>
                </a:solidFill>
              </a:rPr>
              <a:t> </a:t>
            </a:r>
            <a:r>
              <a:rPr sz="4000" i="1" dirty="0">
                <a:solidFill>
                  <a:srgbClr val="000000"/>
                </a:solidFill>
              </a:rPr>
              <a:t>notify</a:t>
            </a:r>
            <a:r>
              <a:rPr sz="4000" i="1" spc="-30" dirty="0">
                <a:solidFill>
                  <a:srgbClr val="000000"/>
                </a:solidFill>
              </a:rPr>
              <a:t> </a:t>
            </a:r>
            <a:r>
              <a:rPr sz="4000" i="1" dirty="0">
                <a:solidFill>
                  <a:srgbClr val="000000"/>
                </a:solidFill>
              </a:rPr>
              <a:t>if</a:t>
            </a:r>
            <a:r>
              <a:rPr sz="4000" i="1" spc="-20" dirty="0">
                <a:solidFill>
                  <a:srgbClr val="000000"/>
                </a:solidFill>
              </a:rPr>
              <a:t> </a:t>
            </a:r>
            <a:r>
              <a:rPr sz="4000" i="1" dirty="0">
                <a:solidFill>
                  <a:srgbClr val="000000"/>
                </a:solidFill>
              </a:rPr>
              <a:t>testing</a:t>
            </a:r>
            <a:r>
              <a:rPr sz="4000" i="1" spc="-30" dirty="0">
                <a:solidFill>
                  <a:srgbClr val="000000"/>
                </a:solidFill>
              </a:rPr>
              <a:t> </a:t>
            </a:r>
            <a:r>
              <a:rPr sz="4000" i="1" dirty="0">
                <a:solidFill>
                  <a:srgbClr val="000000"/>
                </a:solidFill>
              </a:rPr>
              <a:t>is</a:t>
            </a:r>
            <a:r>
              <a:rPr sz="4000" i="1" spc="-15" dirty="0">
                <a:solidFill>
                  <a:srgbClr val="000000"/>
                </a:solidFill>
              </a:rPr>
              <a:t> </a:t>
            </a:r>
            <a:r>
              <a:rPr sz="4000" i="1" spc="-10" dirty="0">
                <a:solidFill>
                  <a:srgbClr val="000000"/>
                </a:solidFill>
              </a:rPr>
              <a:t>needed)</a:t>
            </a:r>
            <a:endParaRPr sz="4000" i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841247" y="1538176"/>
            <a:ext cx="10476865" cy="114935"/>
            <a:chOff x="841247" y="1538176"/>
            <a:chExt cx="10476865" cy="114935"/>
          </a:xfrm>
          <a:solidFill>
            <a:schemeClr val="accent2"/>
          </a:solidFill>
        </p:grpSpPr>
        <p:sp>
          <p:nvSpPr>
            <p:cNvPr id="4" name="object 4"/>
            <p:cNvSpPr/>
            <p:nvPr/>
          </p:nvSpPr>
          <p:spPr>
            <a:xfrm>
              <a:off x="865949" y="1634502"/>
              <a:ext cx="10452100" cy="18415"/>
            </a:xfrm>
            <a:custGeom>
              <a:avLst/>
              <a:gdLst/>
              <a:ahLst/>
              <a:cxnLst/>
              <a:rect l="l" t="t" r="r" b="b"/>
              <a:pathLst>
                <a:path w="10452100" h="18414">
                  <a:moveTo>
                    <a:pt x="10451592" y="0"/>
                  </a:moveTo>
                  <a:lnTo>
                    <a:pt x="0" y="0"/>
                  </a:lnTo>
                  <a:lnTo>
                    <a:pt x="0" y="13487"/>
                  </a:lnTo>
                  <a:lnTo>
                    <a:pt x="0" y="18288"/>
                  </a:lnTo>
                  <a:lnTo>
                    <a:pt x="10451592" y="18288"/>
                  </a:lnTo>
                  <a:lnTo>
                    <a:pt x="10451592" y="13487"/>
                  </a:lnTo>
                  <a:lnTo>
                    <a:pt x="104515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1247" y="1538176"/>
              <a:ext cx="1873885" cy="109855"/>
            </a:xfrm>
            <a:custGeom>
              <a:avLst/>
              <a:gdLst/>
              <a:ahLst/>
              <a:cxnLst/>
              <a:rect l="l" t="t" r="r" b="b"/>
              <a:pathLst>
                <a:path w="1873885" h="109855">
                  <a:moveTo>
                    <a:pt x="1873457" y="0"/>
                  </a:moveTo>
                  <a:lnTo>
                    <a:pt x="0" y="0"/>
                  </a:lnTo>
                  <a:lnTo>
                    <a:pt x="0" y="109813"/>
                  </a:lnTo>
                  <a:lnTo>
                    <a:pt x="1873457" y="109813"/>
                  </a:lnTo>
                  <a:lnTo>
                    <a:pt x="18734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17464" y="2005556"/>
            <a:ext cx="6743065" cy="682625"/>
            <a:chOff x="4617464" y="2005556"/>
            <a:chExt cx="6743065" cy="682625"/>
          </a:xfrm>
          <a:solidFill>
            <a:schemeClr val="bg2"/>
          </a:solidFill>
        </p:grpSpPr>
        <p:sp>
          <p:nvSpPr>
            <p:cNvPr id="7" name="object 7"/>
            <p:cNvSpPr/>
            <p:nvPr/>
          </p:nvSpPr>
          <p:spPr>
            <a:xfrm>
              <a:off x="4623814" y="2011906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618347" y="0"/>
                  </a:moveTo>
                  <a:lnTo>
                    <a:pt x="0" y="0"/>
                  </a:lnTo>
                  <a:lnTo>
                    <a:pt x="0" y="669799"/>
                  </a:lnTo>
                  <a:lnTo>
                    <a:pt x="6618347" y="669799"/>
                  </a:lnTo>
                  <a:lnTo>
                    <a:pt x="6661801" y="661026"/>
                  </a:lnTo>
                  <a:lnTo>
                    <a:pt x="6697286" y="637101"/>
                  </a:lnTo>
                  <a:lnTo>
                    <a:pt x="6721211" y="601616"/>
                  </a:lnTo>
                  <a:lnTo>
                    <a:pt x="6729984" y="558162"/>
                  </a:lnTo>
                  <a:lnTo>
                    <a:pt x="6729984" y="111636"/>
                  </a:lnTo>
                  <a:lnTo>
                    <a:pt x="6721211" y="68182"/>
                  </a:lnTo>
                  <a:lnTo>
                    <a:pt x="6697286" y="32697"/>
                  </a:lnTo>
                  <a:lnTo>
                    <a:pt x="6661801" y="8773"/>
                  </a:lnTo>
                  <a:lnTo>
                    <a:pt x="66183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23814" y="2011906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729984" y="111636"/>
                  </a:moveTo>
                  <a:lnTo>
                    <a:pt x="6729984" y="558162"/>
                  </a:lnTo>
                  <a:lnTo>
                    <a:pt x="6721211" y="601616"/>
                  </a:lnTo>
                  <a:lnTo>
                    <a:pt x="6697286" y="637101"/>
                  </a:lnTo>
                  <a:lnTo>
                    <a:pt x="6661801" y="661026"/>
                  </a:lnTo>
                  <a:lnTo>
                    <a:pt x="6618347" y="669799"/>
                  </a:lnTo>
                  <a:lnTo>
                    <a:pt x="0" y="669799"/>
                  </a:lnTo>
                  <a:lnTo>
                    <a:pt x="0" y="0"/>
                  </a:lnTo>
                  <a:lnTo>
                    <a:pt x="6618347" y="0"/>
                  </a:lnTo>
                  <a:lnTo>
                    <a:pt x="6661801" y="8772"/>
                  </a:lnTo>
                  <a:lnTo>
                    <a:pt x="6697286" y="32697"/>
                  </a:lnTo>
                  <a:lnTo>
                    <a:pt x="6721211" y="68182"/>
                  </a:lnTo>
                  <a:lnTo>
                    <a:pt x="6729984" y="111636"/>
                  </a:lnTo>
                  <a:close/>
                </a:path>
              </a:pathLst>
            </a:custGeom>
            <a:grpFill/>
            <a:ln w="12700">
              <a:solidFill>
                <a:srgbClr val="F8D7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75885" y="2017775"/>
            <a:ext cx="6449315" cy="55720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265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Calibri"/>
                <a:cs typeface="Calibri"/>
              </a:rPr>
              <a:t>MI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(Math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Index)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1300+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lang="en-US" sz="1700" spc="-15" dirty="0">
                <a:latin typeface="Calibri"/>
                <a:cs typeface="Calibri"/>
              </a:rPr>
              <a:t> OR </a:t>
            </a:r>
            <a:r>
              <a:rPr lang="en-US" sz="1700" dirty="0">
                <a:latin typeface="Calibri"/>
                <a:cs typeface="Calibri"/>
              </a:rPr>
              <a:t>GPA of 3.55+ AND 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lang="en-US" sz="1700" spc="-20" dirty="0">
                <a:latin typeface="Calibri"/>
                <a:cs typeface="Calibri"/>
              </a:rPr>
              <a:t>Calc </a:t>
            </a:r>
            <a:r>
              <a:rPr sz="1700" dirty="0">
                <a:latin typeface="Calibri"/>
                <a:cs typeface="Calibri"/>
              </a:rPr>
              <a:t>Accuplacer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score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19+</a:t>
            </a:r>
            <a:r>
              <a:rPr lang="en-US" sz="1700" spc="-25" dirty="0">
                <a:latin typeface="Calibri"/>
                <a:cs typeface="Calibri"/>
              </a:rPr>
              <a:t>  </a:t>
            </a:r>
            <a:r>
              <a:rPr sz="1700" dirty="0">
                <a:latin typeface="Calibri"/>
                <a:cs typeface="Calibri"/>
              </a:rPr>
              <a:t>(MI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calculated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using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score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GPA)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1850" y="1921829"/>
            <a:ext cx="3798570" cy="850265"/>
            <a:chOff x="831850" y="1921829"/>
            <a:chExt cx="3798570" cy="850265"/>
          </a:xfrm>
          <a:solidFill>
            <a:schemeClr val="accent2"/>
          </a:solidFill>
        </p:grpSpPr>
        <p:sp>
          <p:nvSpPr>
            <p:cNvPr id="11" name="object 11"/>
            <p:cNvSpPr/>
            <p:nvPr/>
          </p:nvSpPr>
          <p:spPr>
            <a:xfrm>
              <a:off x="838200" y="1928179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3646073" y="0"/>
                  </a:moveTo>
                  <a:lnTo>
                    <a:pt x="139542" y="0"/>
                  </a:lnTo>
                  <a:lnTo>
                    <a:pt x="95436" y="7113"/>
                  </a:lnTo>
                  <a:lnTo>
                    <a:pt x="57130" y="26923"/>
                  </a:lnTo>
                  <a:lnTo>
                    <a:pt x="26923" y="57130"/>
                  </a:lnTo>
                  <a:lnTo>
                    <a:pt x="7113" y="95436"/>
                  </a:lnTo>
                  <a:lnTo>
                    <a:pt x="0" y="139543"/>
                  </a:lnTo>
                  <a:lnTo>
                    <a:pt x="0" y="697704"/>
                  </a:lnTo>
                  <a:lnTo>
                    <a:pt x="7113" y="741811"/>
                  </a:lnTo>
                  <a:lnTo>
                    <a:pt x="26923" y="780117"/>
                  </a:lnTo>
                  <a:lnTo>
                    <a:pt x="57130" y="810323"/>
                  </a:lnTo>
                  <a:lnTo>
                    <a:pt x="95436" y="830133"/>
                  </a:lnTo>
                  <a:lnTo>
                    <a:pt x="139542" y="837247"/>
                  </a:lnTo>
                  <a:lnTo>
                    <a:pt x="3646073" y="837247"/>
                  </a:lnTo>
                  <a:lnTo>
                    <a:pt x="3690179" y="830133"/>
                  </a:lnTo>
                  <a:lnTo>
                    <a:pt x="3728485" y="810323"/>
                  </a:lnTo>
                  <a:lnTo>
                    <a:pt x="3758692" y="780117"/>
                  </a:lnTo>
                  <a:lnTo>
                    <a:pt x="3778502" y="741811"/>
                  </a:lnTo>
                  <a:lnTo>
                    <a:pt x="3785616" y="697704"/>
                  </a:lnTo>
                  <a:lnTo>
                    <a:pt x="3785616" y="139543"/>
                  </a:lnTo>
                  <a:lnTo>
                    <a:pt x="3778502" y="95436"/>
                  </a:lnTo>
                  <a:lnTo>
                    <a:pt x="3758692" y="57130"/>
                  </a:lnTo>
                  <a:lnTo>
                    <a:pt x="3728485" y="26923"/>
                  </a:lnTo>
                  <a:lnTo>
                    <a:pt x="3690179" y="7113"/>
                  </a:lnTo>
                  <a:lnTo>
                    <a:pt x="364607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200" y="1928179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0" y="139543"/>
                  </a:moveTo>
                  <a:lnTo>
                    <a:pt x="7113" y="95436"/>
                  </a:lnTo>
                  <a:lnTo>
                    <a:pt x="26923" y="57130"/>
                  </a:lnTo>
                  <a:lnTo>
                    <a:pt x="57130" y="26923"/>
                  </a:lnTo>
                  <a:lnTo>
                    <a:pt x="95436" y="7114"/>
                  </a:lnTo>
                  <a:lnTo>
                    <a:pt x="139542" y="0"/>
                  </a:lnTo>
                  <a:lnTo>
                    <a:pt x="3646073" y="0"/>
                  </a:lnTo>
                  <a:lnTo>
                    <a:pt x="3690179" y="7114"/>
                  </a:lnTo>
                  <a:lnTo>
                    <a:pt x="3728485" y="26923"/>
                  </a:lnTo>
                  <a:lnTo>
                    <a:pt x="3758692" y="57130"/>
                  </a:lnTo>
                  <a:lnTo>
                    <a:pt x="3778502" y="95436"/>
                  </a:lnTo>
                  <a:lnTo>
                    <a:pt x="3785616" y="139543"/>
                  </a:lnTo>
                  <a:lnTo>
                    <a:pt x="3785616" y="697704"/>
                  </a:lnTo>
                  <a:lnTo>
                    <a:pt x="3778502" y="741811"/>
                  </a:lnTo>
                  <a:lnTo>
                    <a:pt x="3758692" y="780117"/>
                  </a:lnTo>
                  <a:lnTo>
                    <a:pt x="3728485" y="810324"/>
                  </a:lnTo>
                  <a:lnTo>
                    <a:pt x="3690179" y="830133"/>
                  </a:lnTo>
                  <a:lnTo>
                    <a:pt x="3646073" y="837248"/>
                  </a:lnTo>
                  <a:lnTo>
                    <a:pt x="139542" y="837248"/>
                  </a:lnTo>
                  <a:lnTo>
                    <a:pt x="95436" y="830133"/>
                  </a:lnTo>
                  <a:lnTo>
                    <a:pt x="57130" y="810324"/>
                  </a:lnTo>
                  <a:lnTo>
                    <a:pt x="26923" y="780117"/>
                  </a:lnTo>
                  <a:lnTo>
                    <a:pt x="7113" y="741811"/>
                  </a:lnTo>
                  <a:lnTo>
                    <a:pt x="0" y="697704"/>
                  </a:lnTo>
                  <a:lnTo>
                    <a:pt x="0" y="139543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79408" y="2185923"/>
            <a:ext cx="703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Calculus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17464" y="2884667"/>
            <a:ext cx="6743065" cy="682625"/>
            <a:chOff x="4617464" y="2884667"/>
            <a:chExt cx="6743065" cy="682625"/>
          </a:xfrm>
          <a:solidFill>
            <a:schemeClr val="accent4"/>
          </a:solidFill>
        </p:grpSpPr>
        <p:sp>
          <p:nvSpPr>
            <p:cNvPr id="15" name="object 15"/>
            <p:cNvSpPr/>
            <p:nvPr/>
          </p:nvSpPr>
          <p:spPr>
            <a:xfrm>
              <a:off x="4623814" y="2891017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618347" y="0"/>
                  </a:moveTo>
                  <a:lnTo>
                    <a:pt x="0" y="0"/>
                  </a:lnTo>
                  <a:lnTo>
                    <a:pt x="0" y="669799"/>
                  </a:lnTo>
                  <a:lnTo>
                    <a:pt x="6618347" y="669799"/>
                  </a:lnTo>
                  <a:lnTo>
                    <a:pt x="6661801" y="661026"/>
                  </a:lnTo>
                  <a:lnTo>
                    <a:pt x="6697286" y="637101"/>
                  </a:lnTo>
                  <a:lnTo>
                    <a:pt x="6721211" y="601615"/>
                  </a:lnTo>
                  <a:lnTo>
                    <a:pt x="6729984" y="558161"/>
                  </a:lnTo>
                  <a:lnTo>
                    <a:pt x="6729984" y="111636"/>
                  </a:lnTo>
                  <a:lnTo>
                    <a:pt x="6721211" y="68182"/>
                  </a:lnTo>
                  <a:lnTo>
                    <a:pt x="6697286" y="32697"/>
                  </a:lnTo>
                  <a:lnTo>
                    <a:pt x="6661801" y="8772"/>
                  </a:lnTo>
                  <a:lnTo>
                    <a:pt x="66183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23814" y="2891017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729984" y="111636"/>
                  </a:moveTo>
                  <a:lnTo>
                    <a:pt x="6729984" y="558162"/>
                  </a:lnTo>
                  <a:lnTo>
                    <a:pt x="6721211" y="601616"/>
                  </a:lnTo>
                  <a:lnTo>
                    <a:pt x="6697286" y="637101"/>
                  </a:lnTo>
                  <a:lnTo>
                    <a:pt x="6661801" y="661026"/>
                  </a:lnTo>
                  <a:lnTo>
                    <a:pt x="6618347" y="669799"/>
                  </a:lnTo>
                  <a:lnTo>
                    <a:pt x="0" y="669799"/>
                  </a:lnTo>
                  <a:lnTo>
                    <a:pt x="0" y="0"/>
                  </a:lnTo>
                  <a:lnTo>
                    <a:pt x="6618347" y="0"/>
                  </a:lnTo>
                  <a:lnTo>
                    <a:pt x="6661801" y="8772"/>
                  </a:lnTo>
                  <a:lnTo>
                    <a:pt x="6697286" y="32697"/>
                  </a:lnTo>
                  <a:lnTo>
                    <a:pt x="6721211" y="68182"/>
                  </a:lnTo>
                  <a:lnTo>
                    <a:pt x="6729984" y="111636"/>
                  </a:lnTo>
                  <a:close/>
                </a:path>
              </a:pathLst>
            </a:custGeom>
            <a:grpFill/>
            <a:ln w="12700">
              <a:solidFill>
                <a:srgbClr val="F1D8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75885" y="3057144"/>
            <a:ext cx="6449315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Calibri"/>
                <a:cs typeface="Calibri"/>
              </a:rPr>
              <a:t>MI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(Math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Index)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1150+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Smarter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Balance</a:t>
            </a:r>
            <a:r>
              <a:rPr lang="en-US" sz="1700" dirty="0">
                <a:latin typeface="Calibri"/>
                <a:cs typeface="Calibri"/>
              </a:rPr>
              <a:t> MATH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2628+</a:t>
            </a:r>
            <a:r>
              <a:rPr lang="en-US" sz="1700" spc="-10" dirty="0">
                <a:latin typeface="Calibri"/>
                <a:cs typeface="Calibri"/>
              </a:rPr>
              <a:t> OR HS GPA of 3.03+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1850" y="2800941"/>
            <a:ext cx="3798570" cy="850265"/>
            <a:chOff x="831850" y="2800941"/>
            <a:chExt cx="3798570" cy="850265"/>
          </a:xfrm>
          <a:solidFill>
            <a:schemeClr val="accent2"/>
          </a:solidFill>
        </p:grpSpPr>
        <p:sp>
          <p:nvSpPr>
            <p:cNvPr id="19" name="object 19"/>
            <p:cNvSpPr/>
            <p:nvPr/>
          </p:nvSpPr>
          <p:spPr>
            <a:xfrm>
              <a:off x="838200" y="2807291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3646073" y="0"/>
                  </a:moveTo>
                  <a:lnTo>
                    <a:pt x="139542" y="0"/>
                  </a:lnTo>
                  <a:lnTo>
                    <a:pt x="95436" y="7114"/>
                  </a:lnTo>
                  <a:lnTo>
                    <a:pt x="57130" y="26924"/>
                  </a:lnTo>
                  <a:lnTo>
                    <a:pt x="26923" y="57131"/>
                  </a:lnTo>
                  <a:lnTo>
                    <a:pt x="7113" y="95437"/>
                  </a:lnTo>
                  <a:lnTo>
                    <a:pt x="0" y="139543"/>
                  </a:lnTo>
                  <a:lnTo>
                    <a:pt x="0" y="697704"/>
                  </a:lnTo>
                  <a:lnTo>
                    <a:pt x="7113" y="741811"/>
                  </a:lnTo>
                  <a:lnTo>
                    <a:pt x="26923" y="780117"/>
                  </a:lnTo>
                  <a:lnTo>
                    <a:pt x="57130" y="810324"/>
                  </a:lnTo>
                  <a:lnTo>
                    <a:pt x="95436" y="830134"/>
                  </a:lnTo>
                  <a:lnTo>
                    <a:pt x="139542" y="837248"/>
                  </a:lnTo>
                  <a:lnTo>
                    <a:pt x="3646073" y="837248"/>
                  </a:lnTo>
                  <a:lnTo>
                    <a:pt x="3690179" y="830134"/>
                  </a:lnTo>
                  <a:lnTo>
                    <a:pt x="3728485" y="810324"/>
                  </a:lnTo>
                  <a:lnTo>
                    <a:pt x="3758692" y="780117"/>
                  </a:lnTo>
                  <a:lnTo>
                    <a:pt x="3778502" y="741811"/>
                  </a:lnTo>
                  <a:lnTo>
                    <a:pt x="3785616" y="697704"/>
                  </a:lnTo>
                  <a:lnTo>
                    <a:pt x="3785616" y="139543"/>
                  </a:lnTo>
                  <a:lnTo>
                    <a:pt x="3778502" y="95437"/>
                  </a:lnTo>
                  <a:lnTo>
                    <a:pt x="3758692" y="57131"/>
                  </a:lnTo>
                  <a:lnTo>
                    <a:pt x="3728485" y="26924"/>
                  </a:lnTo>
                  <a:lnTo>
                    <a:pt x="3690179" y="7114"/>
                  </a:lnTo>
                  <a:lnTo>
                    <a:pt x="364607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" y="2807291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0" y="139543"/>
                  </a:moveTo>
                  <a:lnTo>
                    <a:pt x="7113" y="95436"/>
                  </a:lnTo>
                  <a:lnTo>
                    <a:pt x="26923" y="57130"/>
                  </a:lnTo>
                  <a:lnTo>
                    <a:pt x="57130" y="26923"/>
                  </a:lnTo>
                  <a:lnTo>
                    <a:pt x="95436" y="7114"/>
                  </a:lnTo>
                  <a:lnTo>
                    <a:pt x="139542" y="0"/>
                  </a:lnTo>
                  <a:lnTo>
                    <a:pt x="3646073" y="0"/>
                  </a:lnTo>
                  <a:lnTo>
                    <a:pt x="3690179" y="7114"/>
                  </a:lnTo>
                  <a:lnTo>
                    <a:pt x="3728485" y="26923"/>
                  </a:lnTo>
                  <a:lnTo>
                    <a:pt x="3758692" y="57130"/>
                  </a:lnTo>
                  <a:lnTo>
                    <a:pt x="3778502" y="95436"/>
                  </a:lnTo>
                  <a:lnTo>
                    <a:pt x="3785616" y="139543"/>
                  </a:lnTo>
                  <a:lnTo>
                    <a:pt x="3785616" y="697704"/>
                  </a:lnTo>
                  <a:lnTo>
                    <a:pt x="3778502" y="741811"/>
                  </a:lnTo>
                  <a:lnTo>
                    <a:pt x="3758692" y="780117"/>
                  </a:lnTo>
                  <a:lnTo>
                    <a:pt x="3728485" y="810324"/>
                  </a:lnTo>
                  <a:lnTo>
                    <a:pt x="3690179" y="830133"/>
                  </a:lnTo>
                  <a:lnTo>
                    <a:pt x="3646073" y="837248"/>
                  </a:lnTo>
                  <a:lnTo>
                    <a:pt x="139542" y="837248"/>
                  </a:lnTo>
                  <a:lnTo>
                    <a:pt x="95436" y="830133"/>
                  </a:lnTo>
                  <a:lnTo>
                    <a:pt x="57130" y="810324"/>
                  </a:lnTo>
                  <a:lnTo>
                    <a:pt x="26923" y="780117"/>
                  </a:lnTo>
                  <a:lnTo>
                    <a:pt x="7113" y="741811"/>
                  </a:lnTo>
                  <a:lnTo>
                    <a:pt x="0" y="697704"/>
                  </a:lnTo>
                  <a:lnTo>
                    <a:pt x="0" y="13954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77942" y="3063747"/>
            <a:ext cx="13068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College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Algebra</a:t>
            </a:r>
            <a:endParaRPr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17464" y="3763778"/>
            <a:ext cx="6743065" cy="682625"/>
            <a:chOff x="4617464" y="3763778"/>
            <a:chExt cx="6743065" cy="682625"/>
          </a:xfrm>
          <a:solidFill>
            <a:schemeClr val="accent3"/>
          </a:solidFill>
        </p:grpSpPr>
        <p:sp>
          <p:nvSpPr>
            <p:cNvPr id="23" name="object 23"/>
            <p:cNvSpPr/>
            <p:nvPr/>
          </p:nvSpPr>
          <p:spPr>
            <a:xfrm>
              <a:off x="4623814" y="3770128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618347" y="0"/>
                  </a:moveTo>
                  <a:lnTo>
                    <a:pt x="0" y="0"/>
                  </a:lnTo>
                  <a:lnTo>
                    <a:pt x="0" y="669799"/>
                  </a:lnTo>
                  <a:lnTo>
                    <a:pt x="6618347" y="669799"/>
                  </a:lnTo>
                  <a:lnTo>
                    <a:pt x="6661801" y="661026"/>
                  </a:lnTo>
                  <a:lnTo>
                    <a:pt x="6697286" y="637101"/>
                  </a:lnTo>
                  <a:lnTo>
                    <a:pt x="6721211" y="601616"/>
                  </a:lnTo>
                  <a:lnTo>
                    <a:pt x="6729984" y="558162"/>
                  </a:lnTo>
                  <a:lnTo>
                    <a:pt x="6729984" y="111636"/>
                  </a:lnTo>
                  <a:lnTo>
                    <a:pt x="6721211" y="68182"/>
                  </a:lnTo>
                  <a:lnTo>
                    <a:pt x="6697286" y="32697"/>
                  </a:lnTo>
                  <a:lnTo>
                    <a:pt x="6661801" y="8773"/>
                  </a:lnTo>
                  <a:lnTo>
                    <a:pt x="66183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3814" y="3770128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729984" y="111636"/>
                  </a:moveTo>
                  <a:lnTo>
                    <a:pt x="6729984" y="558162"/>
                  </a:lnTo>
                  <a:lnTo>
                    <a:pt x="6721211" y="601616"/>
                  </a:lnTo>
                  <a:lnTo>
                    <a:pt x="6697286" y="637101"/>
                  </a:lnTo>
                  <a:lnTo>
                    <a:pt x="6661801" y="661026"/>
                  </a:lnTo>
                  <a:lnTo>
                    <a:pt x="6618347" y="669799"/>
                  </a:lnTo>
                  <a:lnTo>
                    <a:pt x="0" y="669799"/>
                  </a:lnTo>
                  <a:lnTo>
                    <a:pt x="0" y="0"/>
                  </a:lnTo>
                  <a:lnTo>
                    <a:pt x="6618347" y="0"/>
                  </a:lnTo>
                  <a:lnTo>
                    <a:pt x="6661801" y="8772"/>
                  </a:lnTo>
                  <a:lnTo>
                    <a:pt x="6697286" y="32697"/>
                  </a:lnTo>
                  <a:lnTo>
                    <a:pt x="6721211" y="68182"/>
                  </a:lnTo>
                  <a:lnTo>
                    <a:pt x="6729984" y="111636"/>
                  </a:lnTo>
                  <a:close/>
                </a:path>
              </a:pathLst>
            </a:custGeom>
            <a:grpFill/>
            <a:ln w="12700">
              <a:solidFill>
                <a:srgbClr val="E9DB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02427" y="3857394"/>
            <a:ext cx="6642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400" dirty="0">
                <a:latin typeface="Calibri"/>
                <a:cs typeface="Calibri"/>
              </a:rPr>
              <a:t>Eng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18+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OR </a:t>
            </a:r>
            <a:r>
              <a:rPr sz="1400" dirty="0">
                <a:latin typeface="Calibri"/>
                <a:cs typeface="Calibri"/>
              </a:rPr>
              <a:t>Smarter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Balance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English </a:t>
            </a:r>
            <a:r>
              <a:rPr sz="1400" spc="-10" dirty="0">
                <a:latin typeface="Calibri"/>
                <a:cs typeface="Calibri"/>
              </a:rPr>
              <a:t>2583+</a:t>
            </a:r>
            <a:r>
              <a:rPr lang="en-US" sz="1400" spc="-10" dirty="0">
                <a:latin typeface="Calibri"/>
                <a:cs typeface="Calibri"/>
              </a:rPr>
              <a:t> OR Accuplacer 263+</a:t>
            </a:r>
          </a:p>
          <a:p>
            <a:pPr marL="183515" indent="-170815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lang="en-US" sz="1400" spc="-10" dirty="0">
                <a:latin typeface="Calibri"/>
                <a:cs typeface="Calibri"/>
              </a:rPr>
              <a:t>Composition I (ENGL 101) is a pre-requisite course for Intro to Literature (ENGL 210)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31850" y="3680053"/>
            <a:ext cx="3798570" cy="850265"/>
            <a:chOff x="831850" y="3680053"/>
            <a:chExt cx="3798570" cy="850265"/>
          </a:xfrm>
          <a:solidFill>
            <a:schemeClr val="tx1"/>
          </a:solidFill>
        </p:grpSpPr>
        <p:sp>
          <p:nvSpPr>
            <p:cNvPr id="27" name="object 27"/>
            <p:cNvSpPr/>
            <p:nvPr/>
          </p:nvSpPr>
          <p:spPr>
            <a:xfrm>
              <a:off x="838200" y="3686403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3646073" y="0"/>
                  </a:moveTo>
                  <a:lnTo>
                    <a:pt x="139542" y="0"/>
                  </a:lnTo>
                  <a:lnTo>
                    <a:pt x="95436" y="7113"/>
                  </a:lnTo>
                  <a:lnTo>
                    <a:pt x="57130" y="26923"/>
                  </a:lnTo>
                  <a:lnTo>
                    <a:pt x="26923" y="57130"/>
                  </a:lnTo>
                  <a:lnTo>
                    <a:pt x="7113" y="95436"/>
                  </a:lnTo>
                  <a:lnTo>
                    <a:pt x="0" y="139542"/>
                  </a:lnTo>
                  <a:lnTo>
                    <a:pt x="0" y="697703"/>
                  </a:lnTo>
                  <a:lnTo>
                    <a:pt x="7113" y="741810"/>
                  </a:lnTo>
                  <a:lnTo>
                    <a:pt x="26923" y="780116"/>
                  </a:lnTo>
                  <a:lnTo>
                    <a:pt x="57130" y="810323"/>
                  </a:lnTo>
                  <a:lnTo>
                    <a:pt x="95436" y="830133"/>
                  </a:lnTo>
                  <a:lnTo>
                    <a:pt x="139542" y="837247"/>
                  </a:lnTo>
                  <a:lnTo>
                    <a:pt x="3646073" y="837247"/>
                  </a:lnTo>
                  <a:lnTo>
                    <a:pt x="3690179" y="830133"/>
                  </a:lnTo>
                  <a:lnTo>
                    <a:pt x="3728485" y="810323"/>
                  </a:lnTo>
                  <a:lnTo>
                    <a:pt x="3758692" y="780116"/>
                  </a:lnTo>
                  <a:lnTo>
                    <a:pt x="3778502" y="741810"/>
                  </a:lnTo>
                  <a:lnTo>
                    <a:pt x="3785616" y="697703"/>
                  </a:lnTo>
                  <a:lnTo>
                    <a:pt x="3785616" y="139542"/>
                  </a:lnTo>
                  <a:lnTo>
                    <a:pt x="3778502" y="95436"/>
                  </a:lnTo>
                  <a:lnTo>
                    <a:pt x="3758692" y="57130"/>
                  </a:lnTo>
                  <a:lnTo>
                    <a:pt x="3728485" y="26923"/>
                  </a:lnTo>
                  <a:lnTo>
                    <a:pt x="3690179" y="7113"/>
                  </a:lnTo>
                  <a:lnTo>
                    <a:pt x="364607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200" y="3686403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0" y="139543"/>
                  </a:moveTo>
                  <a:lnTo>
                    <a:pt x="7113" y="95436"/>
                  </a:lnTo>
                  <a:lnTo>
                    <a:pt x="26923" y="57130"/>
                  </a:lnTo>
                  <a:lnTo>
                    <a:pt x="57130" y="26923"/>
                  </a:lnTo>
                  <a:lnTo>
                    <a:pt x="95436" y="7114"/>
                  </a:lnTo>
                  <a:lnTo>
                    <a:pt x="139542" y="0"/>
                  </a:lnTo>
                  <a:lnTo>
                    <a:pt x="3646073" y="0"/>
                  </a:lnTo>
                  <a:lnTo>
                    <a:pt x="3690179" y="7114"/>
                  </a:lnTo>
                  <a:lnTo>
                    <a:pt x="3728485" y="26923"/>
                  </a:lnTo>
                  <a:lnTo>
                    <a:pt x="3758692" y="57130"/>
                  </a:lnTo>
                  <a:lnTo>
                    <a:pt x="3778502" y="95436"/>
                  </a:lnTo>
                  <a:lnTo>
                    <a:pt x="3785616" y="139543"/>
                  </a:lnTo>
                  <a:lnTo>
                    <a:pt x="3785616" y="697704"/>
                  </a:lnTo>
                  <a:lnTo>
                    <a:pt x="3778502" y="741811"/>
                  </a:lnTo>
                  <a:lnTo>
                    <a:pt x="3758692" y="780117"/>
                  </a:lnTo>
                  <a:lnTo>
                    <a:pt x="3728485" y="810324"/>
                  </a:lnTo>
                  <a:lnTo>
                    <a:pt x="3690179" y="830133"/>
                  </a:lnTo>
                  <a:lnTo>
                    <a:pt x="3646073" y="837248"/>
                  </a:lnTo>
                  <a:lnTo>
                    <a:pt x="139542" y="837248"/>
                  </a:lnTo>
                  <a:lnTo>
                    <a:pt x="95436" y="830133"/>
                  </a:lnTo>
                  <a:lnTo>
                    <a:pt x="57130" y="810324"/>
                  </a:lnTo>
                  <a:lnTo>
                    <a:pt x="26923" y="780117"/>
                  </a:lnTo>
                  <a:lnTo>
                    <a:pt x="7113" y="741811"/>
                  </a:lnTo>
                  <a:lnTo>
                    <a:pt x="0" y="697704"/>
                  </a:lnTo>
                  <a:lnTo>
                    <a:pt x="0" y="139543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84687" y="3941572"/>
            <a:ext cx="3093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Composition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Intro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Literature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617464" y="4642890"/>
            <a:ext cx="6743065" cy="682625"/>
            <a:chOff x="4617464" y="4642890"/>
            <a:chExt cx="6743065" cy="682625"/>
          </a:xfrm>
          <a:solidFill>
            <a:schemeClr val="accent1"/>
          </a:solidFill>
        </p:grpSpPr>
        <p:sp>
          <p:nvSpPr>
            <p:cNvPr id="31" name="object 31"/>
            <p:cNvSpPr/>
            <p:nvPr/>
          </p:nvSpPr>
          <p:spPr>
            <a:xfrm>
              <a:off x="4623814" y="4649240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618347" y="0"/>
                  </a:moveTo>
                  <a:lnTo>
                    <a:pt x="0" y="0"/>
                  </a:lnTo>
                  <a:lnTo>
                    <a:pt x="0" y="669799"/>
                  </a:lnTo>
                  <a:lnTo>
                    <a:pt x="6618347" y="669799"/>
                  </a:lnTo>
                  <a:lnTo>
                    <a:pt x="6661801" y="661026"/>
                  </a:lnTo>
                  <a:lnTo>
                    <a:pt x="6697286" y="637101"/>
                  </a:lnTo>
                  <a:lnTo>
                    <a:pt x="6721211" y="601616"/>
                  </a:lnTo>
                  <a:lnTo>
                    <a:pt x="6729984" y="558162"/>
                  </a:lnTo>
                  <a:lnTo>
                    <a:pt x="6729984" y="111636"/>
                  </a:lnTo>
                  <a:lnTo>
                    <a:pt x="6721211" y="68182"/>
                  </a:lnTo>
                  <a:lnTo>
                    <a:pt x="6697286" y="32697"/>
                  </a:lnTo>
                  <a:lnTo>
                    <a:pt x="6661801" y="8773"/>
                  </a:lnTo>
                  <a:lnTo>
                    <a:pt x="661834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23814" y="4649240"/>
              <a:ext cx="6730365" cy="669925"/>
            </a:xfrm>
            <a:custGeom>
              <a:avLst/>
              <a:gdLst/>
              <a:ahLst/>
              <a:cxnLst/>
              <a:rect l="l" t="t" r="r" b="b"/>
              <a:pathLst>
                <a:path w="6730365" h="669925">
                  <a:moveTo>
                    <a:pt x="6729984" y="111636"/>
                  </a:moveTo>
                  <a:lnTo>
                    <a:pt x="6729984" y="558162"/>
                  </a:lnTo>
                  <a:lnTo>
                    <a:pt x="6721211" y="601616"/>
                  </a:lnTo>
                  <a:lnTo>
                    <a:pt x="6697286" y="637101"/>
                  </a:lnTo>
                  <a:lnTo>
                    <a:pt x="6661801" y="661026"/>
                  </a:lnTo>
                  <a:lnTo>
                    <a:pt x="6618347" y="669799"/>
                  </a:lnTo>
                  <a:lnTo>
                    <a:pt x="0" y="669799"/>
                  </a:lnTo>
                  <a:lnTo>
                    <a:pt x="0" y="0"/>
                  </a:lnTo>
                  <a:lnTo>
                    <a:pt x="6618347" y="0"/>
                  </a:lnTo>
                  <a:lnTo>
                    <a:pt x="6661801" y="8772"/>
                  </a:lnTo>
                  <a:lnTo>
                    <a:pt x="6697286" y="32697"/>
                  </a:lnTo>
                  <a:lnTo>
                    <a:pt x="6721211" y="68182"/>
                  </a:lnTo>
                  <a:lnTo>
                    <a:pt x="6729984" y="111636"/>
                  </a:lnTo>
                  <a:close/>
                </a:path>
              </a:pathLst>
            </a:custGeom>
            <a:grpFill/>
            <a:ln w="12700">
              <a:solidFill>
                <a:srgbClr val="E1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675885" y="4815840"/>
            <a:ext cx="61956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700" dirty="0">
                <a:latin typeface="Calibri"/>
                <a:cs typeface="Calibri"/>
              </a:rPr>
              <a:t>No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additional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requirement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needed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beyond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enrollment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requirements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31850" y="4559163"/>
            <a:ext cx="3798570" cy="850265"/>
            <a:chOff x="831850" y="4559163"/>
            <a:chExt cx="3798570" cy="850265"/>
          </a:xfrm>
          <a:solidFill>
            <a:schemeClr val="accent5"/>
          </a:solidFill>
        </p:grpSpPr>
        <p:sp>
          <p:nvSpPr>
            <p:cNvPr id="35" name="object 35"/>
            <p:cNvSpPr/>
            <p:nvPr/>
          </p:nvSpPr>
          <p:spPr>
            <a:xfrm>
              <a:off x="838200" y="4565513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3646073" y="0"/>
                  </a:moveTo>
                  <a:lnTo>
                    <a:pt x="139542" y="0"/>
                  </a:lnTo>
                  <a:lnTo>
                    <a:pt x="95436" y="7113"/>
                  </a:lnTo>
                  <a:lnTo>
                    <a:pt x="57130" y="26923"/>
                  </a:lnTo>
                  <a:lnTo>
                    <a:pt x="26923" y="57130"/>
                  </a:lnTo>
                  <a:lnTo>
                    <a:pt x="7113" y="95436"/>
                  </a:lnTo>
                  <a:lnTo>
                    <a:pt x="0" y="139543"/>
                  </a:lnTo>
                  <a:lnTo>
                    <a:pt x="0" y="697704"/>
                  </a:lnTo>
                  <a:lnTo>
                    <a:pt x="7113" y="741811"/>
                  </a:lnTo>
                  <a:lnTo>
                    <a:pt x="26923" y="780117"/>
                  </a:lnTo>
                  <a:lnTo>
                    <a:pt x="57130" y="810323"/>
                  </a:lnTo>
                  <a:lnTo>
                    <a:pt x="95436" y="830133"/>
                  </a:lnTo>
                  <a:lnTo>
                    <a:pt x="139542" y="837247"/>
                  </a:lnTo>
                  <a:lnTo>
                    <a:pt x="3646073" y="837247"/>
                  </a:lnTo>
                  <a:lnTo>
                    <a:pt x="3690179" y="830133"/>
                  </a:lnTo>
                  <a:lnTo>
                    <a:pt x="3728485" y="810323"/>
                  </a:lnTo>
                  <a:lnTo>
                    <a:pt x="3758692" y="780117"/>
                  </a:lnTo>
                  <a:lnTo>
                    <a:pt x="3778502" y="741811"/>
                  </a:lnTo>
                  <a:lnTo>
                    <a:pt x="3785616" y="697704"/>
                  </a:lnTo>
                  <a:lnTo>
                    <a:pt x="3785616" y="139543"/>
                  </a:lnTo>
                  <a:lnTo>
                    <a:pt x="3778502" y="95436"/>
                  </a:lnTo>
                  <a:lnTo>
                    <a:pt x="3758692" y="57130"/>
                  </a:lnTo>
                  <a:lnTo>
                    <a:pt x="3728485" y="26923"/>
                  </a:lnTo>
                  <a:lnTo>
                    <a:pt x="3690179" y="7113"/>
                  </a:lnTo>
                  <a:lnTo>
                    <a:pt x="364607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8200" y="4565513"/>
              <a:ext cx="3785870" cy="837565"/>
            </a:xfrm>
            <a:custGeom>
              <a:avLst/>
              <a:gdLst/>
              <a:ahLst/>
              <a:cxnLst/>
              <a:rect l="l" t="t" r="r" b="b"/>
              <a:pathLst>
                <a:path w="3785870" h="837564">
                  <a:moveTo>
                    <a:pt x="0" y="139543"/>
                  </a:moveTo>
                  <a:lnTo>
                    <a:pt x="7113" y="95436"/>
                  </a:lnTo>
                  <a:lnTo>
                    <a:pt x="26923" y="57130"/>
                  </a:lnTo>
                  <a:lnTo>
                    <a:pt x="57130" y="26923"/>
                  </a:lnTo>
                  <a:lnTo>
                    <a:pt x="95436" y="7114"/>
                  </a:lnTo>
                  <a:lnTo>
                    <a:pt x="139542" y="0"/>
                  </a:lnTo>
                  <a:lnTo>
                    <a:pt x="3646073" y="0"/>
                  </a:lnTo>
                  <a:lnTo>
                    <a:pt x="3690179" y="7114"/>
                  </a:lnTo>
                  <a:lnTo>
                    <a:pt x="3728485" y="26923"/>
                  </a:lnTo>
                  <a:lnTo>
                    <a:pt x="3758692" y="57130"/>
                  </a:lnTo>
                  <a:lnTo>
                    <a:pt x="3778502" y="95436"/>
                  </a:lnTo>
                  <a:lnTo>
                    <a:pt x="3785616" y="139543"/>
                  </a:lnTo>
                  <a:lnTo>
                    <a:pt x="3785616" y="697704"/>
                  </a:lnTo>
                  <a:lnTo>
                    <a:pt x="3778502" y="741811"/>
                  </a:lnTo>
                  <a:lnTo>
                    <a:pt x="3758692" y="780117"/>
                  </a:lnTo>
                  <a:lnTo>
                    <a:pt x="3728485" y="810324"/>
                  </a:lnTo>
                  <a:lnTo>
                    <a:pt x="3690179" y="830133"/>
                  </a:lnTo>
                  <a:lnTo>
                    <a:pt x="3646073" y="837248"/>
                  </a:lnTo>
                  <a:lnTo>
                    <a:pt x="139542" y="837248"/>
                  </a:lnTo>
                  <a:lnTo>
                    <a:pt x="95436" y="830133"/>
                  </a:lnTo>
                  <a:lnTo>
                    <a:pt x="57130" y="810324"/>
                  </a:lnTo>
                  <a:lnTo>
                    <a:pt x="26923" y="780117"/>
                  </a:lnTo>
                  <a:lnTo>
                    <a:pt x="7113" y="741811"/>
                  </a:lnTo>
                  <a:lnTo>
                    <a:pt x="0" y="697704"/>
                  </a:lnTo>
                  <a:lnTo>
                    <a:pt x="0" y="139543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52004" y="4822444"/>
            <a:ext cx="3357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History/Biology/Speech/Government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8199" y="5444625"/>
            <a:ext cx="10515979" cy="837565"/>
          </a:xfrm>
          <a:custGeom>
            <a:avLst/>
            <a:gdLst/>
            <a:ahLst/>
            <a:cxnLst/>
            <a:rect l="l" t="t" r="r" b="b"/>
            <a:pathLst>
              <a:path w="3785870" h="837564">
                <a:moveTo>
                  <a:pt x="3646073" y="0"/>
                </a:moveTo>
                <a:lnTo>
                  <a:pt x="139542" y="0"/>
                </a:lnTo>
                <a:lnTo>
                  <a:pt x="95436" y="7114"/>
                </a:lnTo>
                <a:lnTo>
                  <a:pt x="57130" y="26924"/>
                </a:lnTo>
                <a:lnTo>
                  <a:pt x="26923" y="57131"/>
                </a:lnTo>
                <a:lnTo>
                  <a:pt x="7113" y="95437"/>
                </a:lnTo>
                <a:lnTo>
                  <a:pt x="0" y="139543"/>
                </a:lnTo>
                <a:lnTo>
                  <a:pt x="0" y="697704"/>
                </a:lnTo>
                <a:lnTo>
                  <a:pt x="7113" y="741811"/>
                </a:lnTo>
                <a:lnTo>
                  <a:pt x="26923" y="780117"/>
                </a:lnTo>
                <a:lnTo>
                  <a:pt x="57130" y="810324"/>
                </a:lnTo>
                <a:lnTo>
                  <a:pt x="95436" y="830134"/>
                </a:lnTo>
                <a:lnTo>
                  <a:pt x="139542" y="837248"/>
                </a:lnTo>
                <a:lnTo>
                  <a:pt x="3646073" y="837248"/>
                </a:lnTo>
                <a:lnTo>
                  <a:pt x="3690179" y="830134"/>
                </a:lnTo>
                <a:lnTo>
                  <a:pt x="3728485" y="810324"/>
                </a:lnTo>
                <a:lnTo>
                  <a:pt x="3758692" y="780117"/>
                </a:lnTo>
                <a:lnTo>
                  <a:pt x="3778502" y="741811"/>
                </a:lnTo>
                <a:lnTo>
                  <a:pt x="3785616" y="697704"/>
                </a:lnTo>
                <a:lnTo>
                  <a:pt x="3785616" y="139543"/>
                </a:lnTo>
                <a:lnTo>
                  <a:pt x="3778502" y="95437"/>
                </a:lnTo>
                <a:lnTo>
                  <a:pt x="3758692" y="57131"/>
                </a:lnTo>
                <a:lnTo>
                  <a:pt x="3728485" y="26924"/>
                </a:lnTo>
                <a:lnTo>
                  <a:pt x="3690179" y="7114"/>
                </a:lnTo>
                <a:lnTo>
                  <a:pt x="3646073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42479" y="5719554"/>
            <a:ext cx="10015475" cy="557011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4460" marR="5080" indent="-111760" algn="ctr">
              <a:lnSpc>
                <a:spcPts val="1800"/>
              </a:lnSpc>
              <a:spcBef>
                <a:spcPts val="259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****Math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Index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formula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determined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Calibri"/>
                <a:cs typeface="Calibri"/>
              </a:rPr>
              <a:t>SD BOR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GPA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2400" spc="-2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4460" marR="5080" indent="-111760" algn="ctr">
              <a:lnSpc>
                <a:spcPts val="1800"/>
              </a:lnSpc>
              <a:spcBef>
                <a:spcPts val="259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score.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4167504" cy="6858000"/>
          </a:xfrm>
          <a:custGeom>
            <a:avLst/>
            <a:gdLst/>
            <a:ahLst/>
            <a:cxnLst/>
            <a:rect l="l" t="t" r="r" b="b"/>
            <a:pathLst>
              <a:path w="4167504" h="6858000">
                <a:moveTo>
                  <a:pt x="2259549" y="0"/>
                </a:moveTo>
                <a:lnTo>
                  <a:pt x="0" y="0"/>
                </a:lnTo>
                <a:lnTo>
                  <a:pt x="0" y="6857999"/>
                </a:lnTo>
                <a:lnTo>
                  <a:pt x="2259549" y="6857999"/>
                </a:lnTo>
                <a:lnTo>
                  <a:pt x="2387803" y="6775778"/>
                </a:lnTo>
                <a:lnTo>
                  <a:pt x="2427397" y="6748686"/>
                </a:lnTo>
                <a:lnTo>
                  <a:pt x="2466651" y="6721137"/>
                </a:lnTo>
                <a:lnTo>
                  <a:pt x="2505562" y="6693135"/>
                </a:lnTo>
                <a:lnTo>
                  <a:pt x="2544124" y="6664686"/>
                </a:lnTo>
                <a:lnTo>
                  <a:pt x="2582335" y="6635791"/>
                </a:lnTo>
                <a:lnTo>
                  <a:pt x="2620191" y="6606456"/>
                </a:lnTo>
                <a:lnTo>
                  <a:pt x="2657687" y="6576683"/>
                </a:lnTo>
                <a:lnTo>
                  <a:pt x="2694820" y="6546477"/>
                </a:lnTo>
                <a:lnTo>
                  <a:pt x="2731587" y="6515842"/>
                </a:lnTo>
                <a:lnTo>
                  <a:pt x="2767983" y="6484781"/>
                </a:lnTo>
                <a:lnTo>
                  <a:pt x="2804004" y="6453299"/>
                </a:lnTo>
                <a:lnTo>
                  <a:pt x="2839647" y="6421398"/>
                </a:lnTo>
                <a:lnTo>
                  <a:pt x="2874908" y="6389083"/>
                </a:lnTo>
                <a:lnTo>
                  <a:pt x="2909783" y="6356358"/>
                </a:lnTo>
                <a:lnTo>
                  <a:pt x="2944269" y="6323227"/>
                </a:lnTo>
                <a:lnTo>
                  <a:pt x="2978360" y="6289692"/>
                </a:lnTo>
                <a:lnTo>
                  <a:pt x="3012055" y="6255759"/>
                </a:lnTo>
                <a:lnTo>
                  <a:pt x="3045348" y="6221431"/>
                </a:lnTo>
                <a:lnTo>
                  <a:pt x="3078236" y="6186711"/>
                </a:lnTo>
                <a:lnTo>
                  <a:pt x="3110716" y="6151604"/>
                </a:lnTo>
                <a:lnTo>
                  <a:pt x="3142782" y="6116113"/>
                </a:lnTo>
                <a:lnTo>
                  <a:pt x="3174433" y="6080242"/>
                </a:lnTo>
                <a:lnTo>
                  <a:pt x="3205663" y="6043996"/>
                </a:lnTo>
                <a:lnTo>
                  <a:pt x="3236468" y="6007377"/>
                </a:lnTo>
                <a:lnTo>
                  <a:pt x="3266846" y="5970390"/>
                </a:lnTo>
                <a:lnTo>
                  <a:pt x="3296793" y="5933039"/>
                </a:lnTo>
                <a:lnTo>
                  <a:pt x="3326303" y="5895326"/>
                </a:lnTo>
                <a:lnTo>
                  <a:pt x="3355375" y="5857257"/>
                </a:lnTo>
                <a:lnTo>
                  <a:pt x="3384003" y="5818835"/>
                </a:lnTo>
                <a:lnTo>
                  <a:pt x="3412184" y="5780063"/>
                </a:lnTo>
                <a:lnTo>
                  <a:pt x="3439914" y="5740946"/>
                </a:lnTo>
                <a:lnTo>
                  <a:pt x="3467190" y="5701487"/>
                </a:lnTo>
                <a:lnTo>
                  <a:pt x="3494007" y="5661691"/>
                </a:lnTo>
                <a:lnTo>
                  <a:pt x="3520362" y="5621560"/>
                </a:lnTo>
                <a:lnTo>
                  <a:pt x="3546251" y="5581099"/>
                </a:lnTo>
                <a:lnTo>
                  <a:pt x="3571670" y="5540312"/>
                </a:lnTo>
                <a:lnTo>
                  <a:pt x="3596615" y="5499202"/>
                </a:lnTo>
                <a:lnTo>
                  <a:pt x="3621083" y="5457774"/>
                </a:lnTo>
                <a:lnTo>
                  <a:pt x="3645069" y="5416031"/>
                </a:lnTo>
                <a:lnTo>
                  <a:pt x="3668570" y="5373976"/>
                </a:lnTo>
                <a:lnTo>
                  <a:pt x="3691582" y="5331615"/>
                </a:lnTo>
                <a:lnTo>
                  <a:pt x="3714102" y="5288949"/>
                </a:lnTo>
                <a:lnTo>
                  <a:pt x="3736124" y="5245985"/>
                </a:lnTo>
                <a:lnTo>
                  <a:pt x="3757647" y="5202724"/>
                </a:lnTo>
                <a:lnTo>
                  <a:pt x="3778665" y="5159171"/>
                </a:lnTo>
                <a:lnTo>
                  <a:pt x="3799175" y="5115330"/>
                </a:lnTo>
                <a:lnTo>
                  <a:pt x="3819173" y="5071205"/>
                </a:lnTo>
                <a:lnTo>
                  <a:pt x="3838655" y="5026799"/>
                </a:lnTo>
                <a:lnTo>
                  <a:pt x="3857618" y="4982117"/>
                </a:lnTo>
                <a:lnTo>
                  <a:pt x="3876057" y="4937161"/>
                </a:lnTo>
                <a:lnTo>
                  <a:pt x="3893969" y="4891937"/>
                </a:lnTo>
                <a:lnTo>
                  <a:pt x="3911351" y="4846447"/>
                </a:lnTo>
                <a:lnTo>
                  <a:pt x="3928197" y="4800696"/>
                </a:lnTo>
                <a:lnTo>
                  <a:pt x="3944505" y="4754687"/>
                </a:lnTo>
                <a:lnTo>
                  <a:pt x="3960271" y="4708424"/>
                </a:lnTo>
                <a:lnTo>
                  <a:pt x="3975490" y="4661911"/>
                </a:lnTo>
                <a:lnTo>
                  <a:pt x="3990159" y="4615152"/>
                </a:lnTo>
                <a:lnTo>
                  <a:pt x="4004274" y="4568151"/>
                </a:lnTo>
                <a:lnTo>
                  <a:pt x="4017831" y="4520911"/>
                </a:lnTo>
                <a:lnTo>
                  <a:pt x="4030827" y="4473436"/>
                </a:lnTo>
                <a:lnTo>
                  <a:pt x="4043258" y="4425730"/>
                </a:lnTo>
                <a:lnTo>
                  <a:pt x="4055120" y="4377797"/>
                </a:lnTo>
                <a:lnTo>
                  <a:pt x="4066408" y="4329641"/>
                </a:lnTo>
                <a:lnTo>
                  <a:pt x="4077120" y="4281266"/>
                </a:lnTo>
                <a:lnTo>
                  <a:pt x="4087251" y="4232674"/>
                </a:lnTo>
                <a:lnTo>
                  <a:pt x="4096797" y="4183871"/>
                </a:lnTo>
                <a:lnTo>
                  <a:pt x="4105756" y="4134860"/>
                </a:lnTo>
                <a:lnTo>
                  <a:pt x="4114122" y="4085645"/>
                </a:lnTo>
                <a:lnTo>
                  <a:pt x="4121893" y="4036229"/>
                </a:lnTo>
                <a:lnTo>
                  <a:pt x="4129063" y="3986617"/>
                </a:lnTo>
                <a:lnTo>
                  <a:pt x="4135631" y="3936812"/>
                </a:lnTo>
                <a:lnTo>
                  <a:pt x="4141591" y="3886818"/>
                </a:lnTo>
                <a:lnTo>
                  <a:pt x="4146939" y="3836639"/>
                </a:lnTo>
                <a:lnTo>
                  <a:pt x="4151673" y="3786278"/>
                </a:lnTo>
                <a:lnTo>
                  <a:pt x="4155788" y="3735740"/>
                </a:lnTo>
                <a:lnTo>
                  <a:pt x="4159280" y="3685029"/>
                </a:lnTo>
                <a:lnTo>
                  <a:pt x="4162146" y="3634147"/>
                </a:lnTo>
                <a:lnTo>
                  <a:pt x="4164382" y="3583100"/>
                </a:lnTo>
                <a:lnTo>
                  <a:pt x="4165984" y="3531890"/>
                </a:lnTo>
                <a:lnTo>
                  <a:pt x="4166948" y="3480522"/>
                </a:lnTo>
                <a:lnTo>
                  <a:pt x="4167270" y="3429000"/>
                </a:lnTo>
                <a:lnTo>
                  <a:pt x="4166948" y="3377477"/>
                </a:lnTo>
                <a:lnTo>
                  <a:pt x="4165984" y="3326109"/>
                </a:lnTo>
                <a:lnTo>
                  <a:pt x="4164382" y="3274899"/>
                </a:lnTo>
                <a:lnTo>
                  <a:pt x="4162146" y="3223852"/>
                </a:lnTo>
                <a:lnTo>
                  <a:pt x="4159280" y="3172970"/>
                </a:lnTo>
                <a:lnTo>
                  <a:pt x="4155788" y="3122259"/>
                </a:lnTo>
                <a:lnTo>
                  <a:pt x="4151673" y="3071721"/>
                </a:lnTo>
                <a:lnTo>
                  <a:pt x="4146939" y="3021360"/>
                </a:lnTo>
                <a:lnTo>
                  <a:pt x="4141591" y="2971181"/>
                </a:lnTo>
                <a:lnTo>
                  <a:pt x="4135631" y="2921187"/>
                </a:lnTo>
                <a:lnTo>
                  <a:pt x="4129063" y="2871382"/>
                </a:lnTo>
                <a:lnTo>
                  <a:pt x="4121893" y="2821770"/>
                </a:lnTo>
                <a:lnTo>
                  <a:pt x="4114122" y="2772354"/>
                </a:lnTo>
                <a:lnTo>
                  <a:pt x="4105756" y="2723139"/>
                </a:lnTo>
                <a:lnTo>
                  <a:pt x="4096797" y="2674128"/>
                </a:lnTo>
                <a:lnTo>
                  <a:pt x="4087251" y="2625325"/>
                </a:lnTo>
                <a:lnTo>
                  <a:pt x="4077120" y="2576733"/>
                </a:lnTo>
                <a:lnTo>
                  <a:pt x="4066408" y="2528358"/>
                </a:lnTo>
                <a:lnTo>
                  <a:pt x="4055120" y="2480202"/>
                </a:lnTo>
                <a:lnTo>
                  <a:pt x="4043258" y="2432269"/>
                </a:lnTo>
                <a:lnTo>
                  <a:pt x="4030827" y="2384563"/>
                </a:lnTo>
                <a:lnTo>
                  <a:pt x="4017831" y="2337089"/>
                </a:lnTo>
                <a:lnTo>
                  <a:pt x="4004274" y="2289849"/>
                </a:lnTo>
                <a:lnTo>
                  <a:pt x="3990159" y="2242847"/>
                </a:lnTo>
                <a:lnTo>
                  <a:pt x="3975490" y="2196088"/>
                </a:lnTo>
                <a:lnTo>
                  <a:pt x="3960271" y="2149575"/>
                </a:lnTo>
                <a:lnTo>
                  <a:pt x="3944505" y="2103313"/>
                </a:lnTo>
                <a:lnTo>
                  <a:pt x="3928197" y="2057304"/>
                </a:lnTo>
                <a:lnTo>
                  <a:pt x="3911351" y="2011552"/>
                </a:lnTo>
                <a:lnTo>
                  <a:pt x="3893969" y="1966063"/>
                </a:lnTo>
                <a:lnTo>
                  <a:pt x="3876057" y="1920838"/>
                </a:lnTo>
                <a:lnTo>
                  <a:pt x="3857618" y="1875883"/>
                </a:lnTo>
                <a:lnTo>
                  <a:pt x="3838655" y="1831200"/>
                </a:lnTo>
                <a:lnTo>
                  <a:pt x="3819173" y="1786794"/>
                </a:lnTo>
                <a:lnTo>
                  <a:pt x="3799175" y="1742669"/>
                </a:lnTo>
                <a:lnTo>
                  <a:pt x="3778665" y="1698828"/>
                </a:lnTo>
                <a:lnTo>
                  <a:pt x="3757647" y="1655276"/>
                </a:lnTo>
                <a:lnTo>
                  <a:pt x="3736124" y="1612015"/>
                </a:lnTo>
                <a:lnTo>
                  <a:pt x="3714102" y="1569050"/>
                </a:lnTo>
                <a:lnTo>
                  <a:pt x="3691582" y="1526385"/>
                </a:lnTo>
                <a:lnTo>
                  <a:pt x="3668570" y="1484023"/>
                </a:lnTo>
                <a:lnTo>
                  <a:pt x="3645069" y="1441969"/>
                </a:lnTo>
                <a:lnTo>
                  <a:pt x="3621083" y="1400226"/>
                </a:lnTo>
                <a:lnTo>
                  <a:pt x="3596615" y="1358797"/>
                </a:lnTo>
                <a:lnTo>
                  <a:pt x="3571670" y="1317688"/>
                </a:lnTo>
                <a:lnTo>
                  <a:pt x="3546251" y="1276901"/>
                </a:lnTo>
                <a:lnTo>
                  <a:pt x="3520362" y="1236440"/>
                </a:lnTo>
                <a:lnTo>
                  <a:pt x="3494007" y="1196309"/>
                </a:lnTo>
                <a:lnTo>
                  <a:pt x="3467190" y="1156513"/>
                </a:lnTo>
                <a:lnTo>
                  <a:pt x="3439914" y="1117054"/>
                </a:lnTo>
                <a:lnTo>
                  <a:pt x="3412184" y="1077937"/>
                </a:lnTo>
                <a:lnTo>
                  <a:pt x="3384003" y="1039165"/>
                </a:lnTo>
                <a:lnTo>
                  <a:pt x="3355375" y="1000743"/>
                </a:lnTo>
                <a:lnTo>
                  <a:pt x="3326303" y="962674"/>
                </a:lnTo>
                <a:lnTo>
                  <a:pt x="3296793" y="924961"/>
                </a:lnTo>
                <a:lnTo>
                  <a:pt x="3266846" y="887610"/>
                </a:lnTo>
                <a:lnTo>
                  <a:pt x="3236468" y="850623"/>
                </a:lnTo>
                <a:lnTo>
                  <a:pt x="3205663" y="814004"/>
                </a:lnTo>
                <a:lnTo>
                  <a:pt x="3174433" y="777758"/>
                </a:lnTo>
                <a:lnTo>
                  <a:pt x="3142782" y="741887"/>
                </a:lnTo>
                <a:lnTo>
                  <a:pt x="3110716" y="706396"/>
                </a:lnTo>
                <a:lnTo>
                  <a:pt x="3078236" y="671289"/>
                </a:lnTo>
                <a:lnTo>
                  <a:pt x="3045348" y="636570"/>
                </a:lnTo>
                <a:lnTo>
                  <a:pt x="3012055" y="602241"/>
                </a:lnTo>
                <a:lnTo>
                  <a:pt x="2978360" y="568308"/>
                </a:lnTo>
                <a:lnTo>
                  <a:pt x="2944269" y="534774"/>
                </a:lnTo>
                <a:lnTo>
                  <a:pt x="2909783" y="501642"/>
                </a:lnTo>
                <a:lnTo>
                  <a:pt x="2874908" y="468917"/>
                </a:lnTo>
                <a:lnTo>
                  <a:pt x="2839647" y="436602"/>
                </a:lnTo>
                <a:lnTo>
                  <a:pt x="2804004" y="404701"/>
                </a:lnTo>
                <a:lnTo>
                  <a:pt x="2767983" y="373219"/>
                </a:lnTo>
                <a:lnTo>
                  <a:pt x="2731587" y="342158"/>
                </a:lnTo>
                <a:lnTo>
                  <a:pt x="2694820" y="311523"/>
                </a:lnTo>
                <a:lnTo>
                  <a:pt x="2657687" y="281317"/>
                </a:lnTo>
                <a:lnTo>
                  <a:pt x="2620191" y="251545"/>
                </a:lnTo>
                <a:lnTo>
                  <a:pt x="2582335" y="222209"/>
                </a:lnTo>
                <a:lnTo>
                  <a:pt x="2544124" y="193315"/>
                </a:lnTo>
                <a:lnTo>
                  <a:pt x="2505562" y="164865"/>
                </a:lnTo>
                <a:lnTo>
                  <a:pt x="2466651" y="136864"/>
                </a:lnTo>
                <a:lnTo>
                  <a:pt x="2427397" y="109315"/>
                </a:lnTo>
                <a:lnTo>
                  <a:pt x="2387803" y="82222"/>
                </a:lnTo>
                <a:lnTo>
                  <a:pt x="225954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1" y="1447801"/>
            <a:ext cx="3581400" cy="3812197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615"/>
              </a:spcBef>
            </a:pP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Registration process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Method</a:t>
            </a:r>
            <a:r>
              <a:rPr sz="4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1 </a:t>
            </a:r>
            <a:endParaRPr lang="en-US" sz="4400" b="0" spc="-5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90200"/>
              </a:lnSpc>
              <a:spcBef>
                <a:spcPts val="615"/>
              </a:spcBef>
            </a:pP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(For</a:t>
            </a:r>
            <a:r>
              <a:rPr sz="44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those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that</a:t>
            </a:r>
            <a:r>
              <a:rPr sz="4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are</a:t>
            </a:r>
            <a:r>
              <a:rPr sz="4400" b="0" spc="-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new </a:t>
            </a:r>
            <a:r>
              <a:rPr sz="4400" b="0" dirty="0">
                <a:solidFill>
                  <a:srgbClr val="FFFFFF"/>
                </a:solidFill>
                <a:latin typeface="Calibri Light"/>
                <a:cs typeface="Calibri Light"/>
              </a:rPr>
              <a:t>to</a:t>
            </a:r>
            <a:r>
              <a:rPr sz="4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NSU)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06997" y="330893"/>
            <a:ext cx="6337935" cy="67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965">
              <a:lnSpc>
                <a:spcPct val="14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600" i="1" dirty="0">
                <a:latin typeface="Calibri"/>
                <a:cs typeface="Calibri"/>
              </a:rPr>
              <a:t>GO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to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the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NSU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Rising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Scholars</a:t>
            </a:r>
            <a:r>
              <a:rPr sz="1600" i="1" spc="-5" dirty="0">
                <a:latin typeface="Calibri"/>
                <a:cs typeface="Calibri"/>
              </a:rPr>
              <a:t> </a:t>
            </a:r>
            <a:r>
              <a:rPr sz="1600" i="1" spc="-10" dirty="0">
                <a:latin typeface="Calibri"/>
                <a:cs typeface="Calibri"/>
              </a:rPr>
              <a:t>website </a:t>
            </a:r>
            <a:r>
              <a:rPr sz="1600" b="1" i="1" u="sng" spc="-10" dirty="0">
                <a:solidFill>
                  <a:schemeClr val="accent6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https://northern.edu/academics/high-school-programs/rising-scholars</a:t>
            </a:r>
            <a:endParaRPr sz="1600" b="1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6047" y="1107151"/>
            <a:ext cx="7284953" cy="165301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Select</a:t>
            </a:r>
            <a:r>
              <a:rPr sz="1600" spc="-10" dirty="0">
                <a:latin typeface="Calibri"/>
                <a:cs typeface="Calibri"/>
              </a:rPr>
              <a:t> Registration</a:t>
            </a:r>
            <a:endParaRPr sz="1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Expand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Registration </a:t>
            </a:r>
            <a:r>
              <a:rPr sz="1600" spc="-25" dirty="0">
                <a:latin typeface="Calibri"/>
                <a:cs typeface="Calibri"/>
              </a:rPr>
              <a:t>box</a:t>
            </a:r>
            <a:endParaRPr sz="1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Select </a:t>
            </a:r>
            <a:r>
              <a:rPr sz="1600" spc="-10" dirty="0">
                <a:latin typeface="Calibri"/>
                <a:cs typeface="Calibri"/>
              </a:rPr>
              <a:t>Registration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Form</a:t>
            </a:r>
            <a:endParaRPr sz="1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</a:tabLst>
            </a:pPr>
            <a:r>
              <a:rPr lang="en-US" sz="1600" dirty="0">
                <a:latin typeface="Calibri"/>
                <a:cs typeface="Calibri"/>
              </a:rPr>
              <a:t>Click on </a:t>
            </a:r>
            <a:r>
              <a:rPr sz="1600" dirty="0">
                <a:latin typeface="Calibri"/>
                <a:cs typeface="Calibri"/>
              </a:rPr>
              <a:t>Create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lang="en-US" sz="1600" spc="-40" dirty="0">
                <a:latin typeface="Calibri"/>
                <a:cs typeface="Calibri"/>
              </a:rPr>
              <a:t>New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account.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b="1" dirty="0">
                <a:solidFill>
                  <a:schemeClr val="accent2"/>
                </a:solidFill>
                <a:highlight>
                  <a:srgbClr val="C0C0C0"/>
                </a:highlight>
                <a:latin typeface="Calibri"/>
                <a:cs typeface="Calibri"/>
              </a:rPr>
              <a:t>Please remember your passwords.  You will need them later! 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9611" y="2667283"/>
            <a:ext cx="6697980" cy="2237792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240665" algn="l"/>
              </a:tabLst>
            </a:pPr>
            <a:r>
              <a:rPr sz="1600" dirty="0">
                <a:latin typeface="Calibri"/>
                <a:cs typeface="Calibri"/>
              </a:rPr>
              <a:t>Complete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steps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submit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electronically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lang="en-US" sz="1600" dirty="0">
                <a:latin typeface="Calibri"/>
                <a:cs typeface="Calibri"/>
              </a:rPr>
              <a:t> the required deadlines</a:t>
            </a:r>
            <a:r>
              <a:rPr sz="1600" spc="-20" dirty="0">
                <a:latin typeface="Calibri"/>
                <a:cs typeface="Calibri"/>
              </a:rPr>
              <a:t>.</a:t>
            </a:r>
            <a:r>
              <a:rPr lang="en-US" sz="1600" spc="-20" dirty="0">
                <a:latin typeface="Calibri"/>
                <a:cs typeface="Calibri"/>
              </a:rPr>
              <a:t>  </a:t>
            </a:r>
            <a:r>
              <a:rPr lang="en-US" sz="1600" b="1" spc="-20" dirty="0">
                <a:latin typeface="Calibri"/>
                <a:cs typeface="Calibri"/>
              </a:rPr>
              <a:t>Ask your HS Counselor or NSU Academic Advisor if you don’t know these dates!</a:t>
            </a:r>
            <a:r>
              <a:rPr sz="1600" spc="-10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241300" marR="64769" indent="-228600">
              <a:lnSpc>
                <a:spcPts val="1700"/>
              </a:lnSpc>
              <a:spcBef>
                <a:spcPts val="113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1600" spc="-25" dirty="0">
                <a:latin typeface="Calibri"/>
                <a:cs typeface="Calibri"/>
              </a:rPr>
              <a:t>Your school official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transcripts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test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scores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NSU.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worry </a:t>
            </a:r>
            <a:r>
              <a:rPr sz="1600" dirty="0">
                <a:latin typeface="Calibri"/>
                <a:cs typeface="Calibri"/>
              </a:rPr>
              <a:t>about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test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scores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this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time.)</a:t>
            </a:r>
            <a:endParaRPr sz="1600" dirty="0">
              <a:latin typeface="Calibri"/>
              <a:cs typeface="Calibri"/>
            </a:endParaRPr>
          </a:p>
          <a:p>
            <a:pPr marL="241300" marR="565785" indent="-228600">
              <a:lnSpc>
                <a:spcPts val="1800"/>
              </a:lnSpc>
              <a:spcBef>
                <a:spcPts val="910"/>
              </a:spcBef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latin typeface="Calibri"/>
                <a:cs typeface="Calibri"/>
              </a:rPr>
              <a:t>Once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lang="en-US" sz="1600" spc="-50" dirty="0">
                <a:latin typeface="Calibri"/>
                <a:cs typeface="Calibri"/>
              </a:rPr>
              <a:t>all </a:t>
            </a:r>
            <a:r>
              <a:rPr lang="en-US" sz="1600" spc="-50">
                <a:latin typeface="Calibri"/>
                <a:cs typeface="Calibri"/>
              </a:rPr>
              <a:t>of </a:t>
            </a:r>
            <a:r>
              <a:rPr sz="1600">
                <a:latin typeface="Calibri"/>
                <a:cs typeface="Calibri"/>
              </a:rPr>
              <a:t>the</a:t>
            </a:r>
            <a:r>
              <a:rPr sz="1600" spc="-35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steps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have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been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followed</a:t>
            </a:r>
            <a:r>
              <a:rPr lang="en-US" sz="1600" dirty="0">
                <a:latin typeface="Calibri"/>
                <a:cs typeface="Calibri"/>
              </a:rPr>
              <a:t> (from the student, parent &amp; high school), y</a:t>
            </a:r>
            <a:r>
              <a:rPr sz="1600" spc="-20" dirty="0">
                <a:latin typeface="Calibri"/>
                <a:cs typeface="Calibri"/>
              </a:rPr>
              <a:t>ou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will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receive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confirmation</a:t>
            </a:r>
            <a:r>
              <a:rPr lang="en-US" sz="1600" spc="-40" dirty="0">
                <a:latin typeface="Calibri"/>
                <a:cs typeface="Calibri"/>
              </a:rPr>
              <a:t> email</a:t>
            </a:r>
            <a:r>
              <a:rPr sz="1600" spc="-10" dirty="0">
                <a:latin typeface="Calibri"/>
                <a:cs typeface="Calibri"/>
              </a:rPr>
              <a:t>.</a:t>
            </a:r>
            <a:r>
              <a:rPr lang="en-US" sz="1600" spc="-10" dirty="0">
                <a:latin typeface="Calibri"/>
                <a:cs typeface="Calibri"/>
              </a:rPr>
              <a:t>  This could be a period of time – so don’t panic if you don’t receive one right away.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1048" y="5562600"/>
            <a:ext cx="7924798" cy="69249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30"/>
              </a:lnSpc>
            </a:pP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Payment</a:t>
            </a:r>
            <a:r>
              <a:rPr sz="1600" i="1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is</a:t>
            </a:r>
            <a:r>
              <a:rPr sz="1600" i="1" spc="-1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chemeClr val="accent2"/>
                </a:solidFill>
                <a:latin typeface="Calibri"/>
                <a:cs typeface="Calibri"/>
              </a:rPr>
              <a:t>NOT</a:t>
            </a:r>
            <a:r>
              <a:rPr sz="1600" b="1" i="1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b="1" i="1" dirty="0">
                <a:solidFill>
                  <a:schemeClr val="accent2"/>
                </a:solidFill>
                <a:latin typeface="Calibri"/>
                <a:cs typeface="Calibri"/>
              </a:rPr>
              <a:t>DUE</a:t>
            </a:r>
            <a:r>
              <a:rPr sz="1600" b="1" i="1" spc="-1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until</a:t>
            </a:r>
            <a:r>
              <a:rPr lang="en-US" sz="1600" i="1" dirty="0">
                <a:solidFill>
                  <a:schemeClr val="accent2"/>
                </a:solidFill>
                <a:latin typeface="Calibri"/>
                <a:cs typeface="Calibri"/>
              </a:rPr>
              <a:t> right before the start of the semester</a:t>
            </a: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.</a:t>
            </a:r>
            <a:r>
              <a:rPr lang="en-US" sz="1600" i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1600" i="1" spc="-20" dirty="0">
                <a:solidFill>
                  <a:schemeClr val="accent2"/>
                </a:solidFill>
                <a:latin typeface="Calibri"/>
                <a:cs typeface="Calibri"/>
              </a:rPr>
              <a:t>M</a:t>
            </a: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ore</a:t>
            </a:r>
            <a:r>
              <a:rPr sz="1600" i="1" spc="-2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information</a:t>
            </a:r>
            <a:r>
              <a:rPr lang="en-US" sz="1600" i="1" dirty="0">
                <a:solidFill>
                  <a:schemeClr val="accent2"/>
                </a:solidFill>
                <a:latin typeface="Calibri"/>
                <a:cs typeface="Calibri"/>
              </a:rPr>
              <a:t> will  be available </a:t>
            </a:r>
            <a:r>
              <a:rPr sz="1600" i="1" dirty="0">
                <a:solidFill>
                  <a:schemeClr val="accent2"/>
                </a:solidFill>
                <a:latin typeface="Calibri"/>
                <a:cs typeface="Calibri"/>
              </a:rPr>
              <a:t>at</a:t>
            </a:r>
            <a:r>
              <a:rPr lang="en-US" sz="1600" i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i="1" spc="-1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chemeClr val="accent2"/>
                </a:solidFill>
                <a:latin typeface="Calibri"/>
                <a:cs typeface="Calibri"/>
              </a:rPr>
              <a:t>that</a:t>
            </a:r>
            <a:r>
              <a:rPr lang="en-US" sz="1600" i="1" spc="-20" dirty="0">
                <a:solidFill>
                  <a:schemeClr val="accent2"/>
                </a:solidFill>
                <a:latin typeface="Calibri"/>
                <a:cs typeface="Calibri"/>
              </a:rPr>
              <a:t> time. </a:t>
            </a:r>
          </a:p>
          <a:p>
            <a:pPr algn="ctr">
              <a:lnSpc>
                <a:spcPts val="1830"/>
              </a:lnSpc>
            </a:pPr>
            <a:r>
              <a:rPr lang="en-US" sz="1600" b="1" i="1" dirty="0">
                <a:solidFill>
                  <a:schemeClr val="tx1"/>
                </a:solidFill>
                <a:latin typeface="Calibri"/>
                <a:cs typeface="Calibri"/>
              </a:rPr>
              <a:t>Do NOT send payment to your high school! </a:t>
            </a:r>
            <a:endParaRPr sz="16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600" y="1066800"/>
            <a:ext cx="11506200" cy="101701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128395" algn="r">
              <a:lnSpc>
                <a:spcPts val="2400"/>
              </a:lnSpc>
              <a:spcBef>
                <a:spcPts val="380"/>
              </a:spcBef>
            </a:pPr>
            <a:r>
              <a:rPr sz="4000" b="1" dirty="0">
                <a:solidFill>
                  <a:schemeClr val="accent2"/>
                </a:solidFill>
              </a:rPr>
              <a:t>CLICK</a:t>
            </a:r>
            <a:r>
              <a:rPr sz="4000" b="1" spc="-35" dirty="0">
                <a:solidFill>
                  <a:schemeClr val="accent2"/>
                </a:solidFill>
              </a:rPr>
              <a:t> </a:t>
            </a:r>
            <a:r>
              <a:rPr sz="4000" dirty="0">
                <a:solidFill>
                  <a:schemeClr val="accent2"/>
                </a:solidFill>
              </a:rPr>
              <a:t>Registr</a:t>
            </a:r>
            <a:r>
              <a:rPr lang="en-US" sz="4000" dirty="0">
                <a:solidFill>
                  <a:schemeClr val="accent2"/>
                </a:solidFill>
              </a:rPr>
              <a:t>ation</a:t>
            </a:r>
            <a:r>
              <a:rPr sz="4000" spc="-20" dirty="0">
                <a:solidFill>
                  <a:schemeClr val="accent2"/>
                </a:solidFill>
              </a:rPr>
              <a:t> </a:t>
            </a:r>
            <a:r>
              <a:rPr sz="4000" dirty="0">
                <a:solidFill>
                  <a:schemeClr val="accent2"/>
                </a:solidFill>
              </a:rPr>
              <a:t>on</a:t>
            </a:r>
            <a:r>
              <a:rPr sz="4000" spc="-35" dirty="0">
                <a:solidFill>
                  <a:schemeClr val="accent2"/>
                </a:solidFill>
              </a:rPr>
              <a:t> </a:t>
            </a:r>
            <a:r>
              <a:rPr sz="4000" dirty="0">
                <a:solidFill>
                  <a:schemeClr val="accent2"/>
                </a:solidFill>
              </a:rPr>
              <a:t>NSU</a:t>
            </a:r>
            <a:r>
              <a:rPr sz="4000" spc="-25" dirty="0">
                <a:solidFill>
                  <a:schemeClr val="accent2"/>
                </a:solidFill>
              </a:rPr>
              <a:t> </a:t>
            </a:r>
            <a:r>
              <a:rPr sz="4000" dirty="0">
                <a:solidFill>
                  <a:schemeClr val="accent2"/>
                </a:solidFill>
              </a:rPr>
              <a:t>Rising</a:t>
            </a:r>
            <a:r>
              <a:rPr sz="4000" spc="-20" dirty="0">
                <a:solidFill>
                  <a:schemeClr val="accent2"/>
                </a:solidFill>
              </a:rPr>
              <a:t> </a:t>
            </a:r>
            <a:r>
              <a:rPr sz="4000" dirty="0">
                <a:solidFill>
                  <a:schemeClr val="accent2"/>
                </a:solidFill>
              </a:rPr>
              <a:t>Scholars</a:t>
            </a:r>
            <a:r>
              <a:rPr sz="4000" spc="-25" dirty="0">
                <a:solidFill>
                  <a:schemeClr val="accent2"/>
                </a:solidFill>
              </a:rPr>
              <a:t> </a:t>
            </a:r>
            <a:r>
              <a:rPr sz="4000" spc="-10" dirty="0">
                <a:solidFill>
                  <a:schemeClr val="accent2"/>
                </a:solidFill>
              </a:rPr>
              <a:t>Website</a:t>
            </a:r>
            <a:br>
              <a:rPr lang="en-US" sz="2800" spc="-10" dirty="0">
                <a:solidFill>
                  <a:schemeClr val="accent2"/>
                </a:solidFill>
              </a:rPr>
            </a:br>
            <a:br>
              <a:rPr lang="en-US" sz="2800" spc="-10" dirty="0">
                <a:solidFill>
                  <a:schemeClr val="accent2"/>
                </a:solidFill>
              </a:rPr>
            </a:br>
            <a:r>
              <a:rPr sz="3600" spc="-10" dirty="0">
                <a:solidFill>
                  <a:schemeClr val="accent2"/>
                </a:solidFill>
              </a:rPr>
              <a:t> </a:t>
            </a:r>
            <a:r>
              <a:rPr sz="2800" b="1" u="sng" spc="-10" dirty="0">
                <a:solidFill>
                  <a:schemeClr val="accent6"/>
                </a:solidFill>
                <a:uFill>
                  <a:solidFill>
                    <a:srgbClr val="0563C1"/>
                  </a:solidFill>
                </a:uFill>
              </a:rPr>
              <a:t>https://northern.edu/academics/high-school-programs/rising-scholars</a:t>
            </a:r>
            <a:endParaRPr sz="2200" b="1" dirty="0">
              <a:solidFill>
                <a:schemeClr val="accent6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9C27F0F-B546-67FE-B174-E1D636293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967311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0900A95-813B-8A19-75D8-4AA4CF38275D}"/>
              </a:ext>
            </a:extLst>
          </p:cNvPr>
          <p:cNvSpPr/>
          <p:nvPr/>
        </p:nvSpPr>
        <p:spPr>
          <a:xfrm rot="12407718">
            <a:off x="6576183" y="4894530"/>
            <a:ext cx="2590800" cy="381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11480" y="275163"/>
            <a:ext cx="11369040" cy="2869985"/>
            <a:chOff x="411480" y="432815"/>
            <a:chExt cx="11369040" cy="6028944"/>
          </a:xfrm>
          <a:solidFill>
            <a:schemeClr val="accent2"/>
          </a:solidFill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432815"/>
              <a:ext cx="11369040" cy="6028944"/>
            </a:xfrm>
            <a:prstGeom prst="rect">
              <a:avLst/>
            </a:prstGeom>
            <a:grpFill/>
          </p:spPr>
        </p:pic>
        <p:sp>
          <p:nvSpPr>
            <p:cNvPr id="5" name="object 5"/>
            <p:cNvSpPr/>
            <p:nvPr/>
          </p:nvSpPr>
          <p:spPr>
            <a:xfrm>
              <a:off x="477012" y="480060"/>
              <a:ext cx="11238230" cy="5897880"/>
            </a:xfrm>
            <a:custGeom>
              <a:avLst/>
              <a:gdLst/>
              <a:ahLst/>
              <a:cxnLst/>
              <a:rect l="l" t="t" r="r" b="b"/>
              <a:pathLst>
                <a:path w="11238230" h="5897880">
                  <a:moveTo>
                    <a:pt x="11237976" y="0"/>
                  </a:moveTo>
                  <a:lnTo>
                    <a:pt x="0" y="0"/>
                  </a:lnTo>
                  <a:lnTo>
                    <a:pt x="0" y="5897879"/>
                  </a:lnTo>
                  <a:lnTo>
                    <a:pt x="11237976" y="5897879"/>
                  </a:lnTo>
                  <a:lnTo>
                    <a:pt x="1123797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65945" y="1675483"/>
              <a:ext cx="1981200" cy="756285"/>
            </a:xfrm>
            <a:custGeom>
              <a:avLst/>
              <a:gdLst/>
              <a:ahLst/>
              <a:cxnLst/>
              <a:rect l="l" t="t" r="r" b="b"/>
              <a:pathLst>
                <a:path w="1981200" h="756285">
                  <a:moveTo>
                    <a:pt x="387021" y="93495"/>
                  </a:moveTo>
                  <a:lnTo>
                    <a:pt x="347181" y="104202"/>
                  </a:lnTo>
                  <a:lnTo>
                    <a:pt x="289983" y="130667"/>
                  </a:lnTo>
                  <a:lnTo>
                    <a:pt x="233812" y="160140"/>
                  </a:lnTo>
                  <a:lnTo>
                    <a:pt x="178788" y="192627"/>
                  </a:lnTo>
                  <a:lnTo>
                    <a:pt x="125027" y="228131"/>
                  </a:lnTo>
                  <a:lnTo>
                    <a:pt x="72649" y="266656"/>
                  </a:lnTo>
                  <a:lnTo>
                    <a:pt x="23015" y="307186"/>
                  </a:lnTo>
                  <a:lnTo>
                    <a:pt x="0" y="349992"/>
                  </a:lnTo>
                  <a:lnTo>
                    <a:pt x="2225" y="374233"/>
                  </a:lnTo>
                  <a:lnTo>
                    <a:pt x="13994" y="396534"/>
                  </a:lnTo>
                  <a:lnTo>
                    <a:pt x="33492" y="412523"/>
                  </a:lnTo>
                  <a:lnTo>
                    <a:pt x="56800" y="419549"/>
                  </a:lnTo>
                  <a:lnTo>
                    <a:pt x="81041" y="417323"/>
                  </a:lnTo>
                  <a:lnTo>
                    <a:pt x="103342" y="405555"/>
                  </a:lnTo>
                  <a:lnTo>
                    <a:pt x="149320" y="368011"/>
                  </a:lnTo>
                  <a:lnTo>
                    <a:pt x="149190" y="368011"/>
                  </a:lnTo>
                  <a:lnTo>
                    <a:pt x="151730" y="366043"/>
                  </a:lnTo>
                  <a:lnTo>
                    <a:pt x="151867" y="366043"/>
                  </a:lnTo>
                  <a:lnTo>
                    <a:pt x="196490" y="333223"/>
                  </a:lnTo>
                  <a:lnTo>
                    <a:pt x="196353" y="333223"/>
                  </a:lnTo>
                  <a:lnTo>
                    <a:pt x="198983" y="331389"/>
                  </a:lnTo>
                  <a:lnTo>
                    <a:pt x="199130" y="331389"/>
                  </a:lnTo>
                  <a:lnTo>
                    <a:pt x="244878" y="301176"/>
                  </a:lnTo>
                  <a:lnTo>
                    <a:pt x="244731" y="301176"/>
                  </a:lnTo>
                  <a:lnTo>
                    <a:pt x="247441" y="299483"/>
                  </a:lnTo>
                  <a:lnTo>
                    <a:pt x="247599" y="299483"/>
                  </a:lnTo>
                  <a:lnTo>
                    <a:pt x="294387" y="271860"/>
                  </a:lnTo>
                  <a:lnTo>
                    <a:pt x="294229" y="271860"/>
                  </a:lnTo>
                  <a:lnTo>
                    <a:pt x="297009" y="270311"/>
                  </a:lnTo>
                  <a:lnTo>
                    <a:pt x="297180" y="270311"/>
                  </a:lnTo>
                  <a:lnTo>
                    <a:pt x="344919" y="245262"/>
                  </a:lnTo>
                  <a:lnTo>
                    <a:pt x="344750" y="245262"/>
                  </a:lnTo>
                  <a:lnTo>
                    <a:pt x="347588" y="243861"/>
                  </a:lnTo>
                  <a:lnTo>
                    <a:pt x="347778" y="243861"/>
                  </a:lnTo>
                  <a:lnTo>
                    <a:pt x="396380" y="221373"/>
                  </a:lnTo>
                  <a:lnTo>
                    <a:pt x="396194" y="221373"/>
                  </a:lnTo>
                  <a:lnTo>
                    <a:pt x="399083" y="220122"/>
                  </a:lnTo>
                  <a:lnTo>
                    <a:pt x="399292" y="220122"/>
                  </a:lnTo>
                  <a:lnTo>
                    <a:pt x="409787" y="215884"/>
                  </a:lnTo>
                  <a:lnTo>
                    <a:pt x="430837" y="202002"/>
                  </a:lnTo>
                  <a:lnTo>
                    <a:pt x="444457" y="181826"/>
                  </a:lnTo>
                  <a:lnTo>
                    <a:pt x="449518" y="158015"/>
                  </a:lnTo>
                  <a:lnTo>
                    <a:pt x="444891" y="133228"/>
                  </a:lnTo>
                  <a:lnTo>
                    <a:pt x="431009" y="112177"/>
                  </a:lnTo>
                  <a:lnTo>
                    <a:pt x="410832" y="98556"/>
                  </a:lnTo>
                  <a:lnTo>
                    <a:pt x="387021" y="93495"/>
                  </a:lnTo>
                  <a:close/>
                </a:path>
                <a:path w="1981200" h="756285">
                  <a:moveTo>
                    <a:pt x="151730" y="366043"/>
                  </a:moveTo>
                  <a:lnTo>
                    <a:pt x="149190" y="368011"/>
                  </a:lnTo>
                  <a:lnTo>
                    <a:pt x="150492" y="367054"/>
                  </a:lnTo>
                  <a:lnTo>
                    <a:pt x="151730" y="366043"/>
                  </a:lnTo>
                  <a:close/>
                </a:path>
                <a:path w="1981200" h="756285">
                  <a:moveTo>
                    <a:pt x="150492" y="367054"/>
                  </a:moveTo>
                  <a:lnTo>
                    <a:pt x="149190" y="368011"/>
                  </a:lnTo>
                  <a:lnTo>
                    <a:pt x="149320" y="368011"/>
                  </a:lnTo>
                  <a:lnTo>
                    <a:pt x="150492" y="367054"/>
                  </a:lnTo>
                  <a:close/>
                </a:path>
                <a:path w="1981200" h="756285">
                  <a:moveTo>
                    <a:pt x="151867" y="366043"/>
                  </a:moveTo>
                  <a:lnTo>
                    <a:pt x="151730" y="366043"/>
                  </a:lnTo>
                  <a:lnTo>
                    <a:pt x="150492" y="367054"/>
                  </a:lnTo>
                  <a:lnTo>
                    <a:pt x="151867" y="366043"/>
                  </a:lnTo>
                  <a:close/>
                </a:path>
                <a:path w="1981200" h="756285">
                  <a:moveTo>
                    <a:pt x="198983" y="331389"/>
                  </a:moveTo>
                  <a:lnTo>
                    <a:pt x="196353" y="333223"/>
                  </a:lnTo>
                  <a:lnTo>
                    <a:pt x="197693" y="332339"/>
                  </a:lnTo>
                  <a:lnTo>
                    <a:pt x="198983" y="331389"/>
                  </a:lnTo>
                  <a:close/>
                </a:path>
                <a:path w="1981200" h="756285">
                  <a:moveTo>
                    <a:pt x="197693" y="332339"/>
                  </a:moveTo>
                  <a:lnTo>
                    <a:pt x="196353" y="333223"/>
                  </a:lnTo>
                  <a:lnTo>
                    <a:pt x="196490" y="333223"/>
                  </a:lnTo>
                  <a:lnTo>
                    <a:pt x="197693" y="332339"/>
                  </a:lnTo>
                  <a:close/>
                </a:path>
                <a:path w="1981200" h="756285">
                  <a:moveTo>
                    <a:pt x="199130" y="331389"/>
                  </a:moveTo>
                  <a:lnTo>
                    <a:pt x="198983" y="331389"/>
                  </a:lnTo>
                  <a:lnTo>
                    <a:pt x="197693" y="332339"/>
                  </a:lnTo>
                  <a:lnTo>
                    <a:pt x="199130" y="331389"/>
                  </a:lnTo>
                  <a:close/>
                </a:path>
                <a:path w="1981200" h="756285">
                  <a:moveTo>
                    <a:pt x="247441" y="299483"/>
                  </a:moveTo>
                  <a:lnTo>
                    <a:pt x="244731" y="301176"/>
                  </a:lnTo>
                  <a:lnTo>
                    <a:pt x="246116" y="300359"/>
                  </a:lnTo>
                  <a:lnTo>
                    <a:pt x="247441" y="299483"/>
                  </a:lnTo>
                  <a:close/>
                </a:path>
                <a:path w="1981200" h="756285">
                  <a:moveTo>
                    <a:pt x="246116" y="300359"/>
                  </a:moveTo>
                  <a:lnTo>
                    <a:pt x="244731" y="301176"/>
                  </a:lnTo>
                  <a:lnTo>
                    <a:pt x="244878" y="301176"/>
                  </a:lnTo>
                  <a:lnTo>
                    <a:pt x="246116" y="300359"/>
                  </a:lnTo>
                  <a:close/>
                </a:path>
                <a:path w="1981200" h="756285">
                  <a:moveTo>
                    <a:pt x="247599" y="299483"/>
                  </a:moveTo>
                  <a:lnTo>
                    <a:pt x="247441" y="299483"/>
                  </a:lnTo>
                  <a:lnTo>
                    <a:pt x="246116" y="300359"/>
                  </a:lnTo>
                  <a:lnTo>
                    <a:pt x="247599" y="299483"/>
                  </a:lnTo>
                  <a:close/>
                </a:path>
                <a:path w="1981200" h="756285">
                  <a:moveTo>
                    <a:pt x="297009" y="270311"/>
                  </a:moveTo>
                  <a:lnTo>
                    <a:pt x="294229" y="271860"/>
                  </a:lnTo>
                  <a:lnTo>
                    <a:pt x="295648" y="271115"/>
                  </a:lnTo>
                  <a:lnTo>
                    <a:pt x="297009" y="270311"/>
                  </a:lnTo>
                  <a:close/>
                </a:path>
                <a:path w="1981200" h="756285">
                  <a:moveTo>
                    <a:pt x="295648" y="271115"/>
                  </a:moveTo>
                  <a:lnTo>
                    <a:pt x="294229" y="271860"/>
                  </a:lnTo>
                  <a:lnTo>
                    <a:pt x="294387" y="271860"/>
                  </a:lnTo>
                  <a:lnTo>
                    <a:pt x="295648" y="271115"/>
                  </a:lnTo>
                  <a:close/>
                </a:path>
                <a:path w="1981200" h="756285">
                  <a:moveTo>
                    <a:pt x="297180" y="270311"/>
                  </a:moveTo>
                  <a:lnTo>
                    <a:pt x="297009" y="270311"/>
                  </a:lnTo>
                  <a:lnTo>
                    <a:pt x="295648" y="271115"/>
                  </a:lnTo>
                  <a:lnTo>
                    <a:pt x="297180" y="270311"/>
                  </a:lnTo>
                  <a:close/>
                </a:path>
                <a:path w="1981200" h="756285">
                  <a:moveTo>
                    <a:pt x="347588" y="243861"/>
                  </a:moveTo>
                  <a:lnTo>
                    <a:pt x="344750" y="245262"/>
                  </a:lnTo>
                  <a:lnTo>
                    <a:pt x="346178" y="244601"/>
                  </a:lnTo>
                  <a:lnTo>
                    <a:pt x="347588" y="243861"/>
                  </a:lnTo>
                  <a:close/>
                </a:path>
                <a:path w="1981200" h="756285">
                  <a:moveTo>
                    <a:pt x="346178" y="244601"/>
                  </a:moveTo>
                  <a:lnTo>
                    <a:pt x="344750" y="245262"/>
                  </a:lnTo>
                  <a:lnTo>
                    <a:pt x="344919" y="245262"/>
                  </a:lnTo>
                  <a:lnTo>
                    <a:pt x="346178" y="244601"/>
                  </a:lnTo>
                  <a:close/>
                </a:path>
                <a:path w="1981200" h="756285">
                  <a:moveTo>
                    <a:pt x="347778" y="243861"/>
                  </a:moveTo>
                  <a:lnTo>
                    <a:pt x="347588" y="243861"/>
                  </a:lnTo>
                  <a:lnTo>
                    <a:pt x="346178" y="244601"/>
                  </a:lnTo>
                  <a:lnTo>
                    <a:pt x="347778" y="243861"/>
                  </a:lnTo>
                  <a:close/>
                </a:path>
                <a:path w="1981200" h="756285">
                  <a:moveTo>
                    <a:pt x="399083" y="220122"/>
                  </a:moveTo>
                  <a:lnTo>
                    <a:pt x="396194" y="221373"/>
                  </a:lnTo>
                  <a:lnTo>
                    <a:pt x="397653" y="220784"/>
                  </a:lnTo>
                  <a:lnTo>
                    <a:pt x="399083" y="220122"/>
                  </a:lnTo>
                  <a:close/>
                </a:path>
                <a:path w="1981200" h="756285">
                  <a:moveTo>
                    <a:pt x="397653" y="220784"/>
                  </a:moveTo>
                  <a:lnTo>
                    <a:pt x="396194" y="221373"/>
                  </a:lnTo>
                  <a:lnTo>
                    <a:pt x="396380" y="221373"/>
                  </a:lnTo>
                  <a:lnTo>
                    <a:pt x="397653" y="220784"/>
                  </a:lnTo>
                  <a:close/>
                </a:path>
                <a:path w="1981200" h="756285">
                  <a:moveTo>
                    <a:pt x="399292" y="220122"/>
                  </a:moveTo>
                  <a:lnTo>
                    <a:pt x="399083" y="220122"/>
                  </a:lnTo>
                  <a:lnTo>
                    <a:pt x="397653" y="220784"/>
                  </a:lnTo>
                  <a:lnTo>
                    <a:pt x="399292" y="220122"/>
                  </a:lnTo>
                  <a:close/>
                </a:path>
                <a:path w="1981200" h="756285">
                  <a:moveTo>
                    <a:pt x="1211481" y="183280"/>
                  </a:moveTo>
                  <a:lnTo>
                    <a:pt x="1233728" y="191123"/>
                  </a:lnTo>
                  <a:lnTo>
                    <a:pt x="1258698" y="194635"/>
                  </a:lnTo>
                  <a:lnTo>
                    <a:pt x="1282259" y="188511"/>
                  </a:lnTo>
                  <a:lnTo>
                    <a:pt x="1288712" y="183719"/>
                  </a:lnTo>
                  <a:lnTo>
                    <a:pt x="1212947" y="183719"/>
                  </a:lnTo>
                  <a:lnTo>
                    <a:pt x="1211481" y="183280"/>
                  </a:lnTo>
                  <a:close/>
                </a:path>
                <a:path w="1981200" h="756285">
                  <a:moveTo>
                    <a:pt x="1210034" y="182770"/>
                  </a:moveTo>
                  <a:lnTo>
                    <a:pt x="1211481" y="183280"/>
                  </a:lnTo>
                  <a:lnTo>
                    <a:pt x="1212947" y="183719"/>
                  </a:lnTo>
                  <a:lnTo>
                    <a:pt x="1210034" y="182770"/>
                  </a:lnTo>
                  <a:close/>
                </a:path>
                <a:path w="1981200" h="756285">
                  <a:moveTo>
                    <a:pt x="1289990" y="182770"/>
                  </a:moveTo>
                  <a:lnTo>
                    <a:pt x="1210034" y="182770"/>
                  </a:lnTo>
                  <a:lnTo>
                    <a:pt x="1212947" y="183719"/>
                  </a:lnTo>
                  <a:lnTo>
                    <a:pt x="1288712" y="183719"/>
                  </a:lnTo>
                  <a:lnTo>
                    <a:pt x="1289990" y="182770"/>
                  </a:lnTo>
                  <a:close/>
                </a:path>
                <a:path w="1981200" h="756285">
                  <a:moveTo>
                    <a:pt x="1158371" y="167394"/>
                  </a:moveTo>
                  <a:lnTo>
                    <a:pt x="1211481" y="183280"/>
                  </a:lnTo>
                  <a:lnTo>
                    <a:pt x="1210034" y="182770"/>
                  </a:lnTo>
                  <a:lnTo>
                    <a:pt x="1289990" y="182770"/>
                  </a:lnTo>
                  <a:lnTo>
                    <a:pt x="1301804" y="173999"/>
                  </a:lnTo>
                  <a:lnTo>
                    <a:pt x="1305527" y="167761"/>
                  </a:lnTo>
                  <a:lnTo>
                    <a:pt x="1159855" y="167761"/>
                  </a:lnTo>
                  <a:lnTo>
                    <a:pt x="1158371" y="167394"/>
                  </a:lnTo>
                  <a:close/>
                </a:path>
                <a:path w="1981200" h="756285">
                  <a:moveTo>
                    <a:pt x="1156911" y="166958"/>
                  </a:moveTo>
                  <a:lnTo>
                    <a:pt x="1158371" y="167394"/>
                  </a:lnTo>
                  <a:lnTo>
                    <a:pt x="1159855" y="167761"/>
                  </a:lnTo>
                  <a:lnTo>
                    <a:pt x="1156911" y="166958"/>
                  </a:lnTo>
                  <a:close/>
                </a:path>
                <a:path w="1981200" h="756285">
                  <a:moveTo>
                    <a:pt x="1306007" y="166958"/>
                  </a:moveTo>
                  <a:lnTo>
                    <a:pt x="1156911" y="166958"/>
                  </a:lnTo>
                  <a:lnTo>
                    <a:pt x="1159855" y="167761"/>
                  </a:lnTo>
                  <a:lnTo>
                    <a:pt x="1305527" y="167761"/>
                  </a:lnTo>
                  <a:lnTo>
                    <a:pt x="1306007" y="166958"/>
                  </a:lnTo>
                  <a:close/>
                </a:path>
                <a:path w="1981200" h="756285">
                  <a:moveTo>
                    <a:pt x="1104669" y="154104"/>
                  </a:moveTo>
                  <a:lnTo>
                    <a:pt x="1158371" y="167394"/>
                  </a:lnTo>
                  <a:lnTo>
                    <a:pt x="1156911" y="166958"/>
                  </a:lnTo>
                  <a:lnTo>
                    <a:pt x="1306007" y="166958"/>
                  </a:lnTo>
                  <a:lnTo>
                    <a:pt x="1313505" y="154396"/>
                  </a:lnTo>
                  <a:lnTo>
                    <a:pt x="1106149" y="154396"/>
                  </a:lnTo>
                  <a:lnTo>
                    <a:pt x="1104669" y="154104"/>
                  </a:lnTo>
                  <a:close/>
                </a:path>
                <a:path w="1981200" h="756285">
                  <a:moveTo>
                    <a:pt x="1103180" y="153736"/>
                  </a:moveTo>
                  <a:lnTo>
                    <a:pt x="1104669" y="154104"/>
                  </a:lnTo>
                  <a:lnTo>
                    <a:pt x="1106149" y="154396"/>
                  </a:lnTo>
                  <a:lnTo>
                    <a:pt x="1103180" y="153736"/>
                  </a:lnTo>
                  <a:close/>
                </a:path>
                <a:path w="1981200" h="756285">
                  <a:moveTo>
                    <a:pt x="1313899" y="153736"/>
                  </a:moveTo>
                  <a:lnTo>
                    <a:pt x="1103180" y="153736"/>
                  </a:lnTo>
                  <a:lnTo>
                    <a:pt x="1106149" y="154396"/>
                  </a:lnTo>
                  <a:lnTo>
                    <a:pt x="1313505" y="154396"/>
                  </a:lnTo>
                  <a:lnTo>
                    <a:pt x="1313899" y="153736"/>
                  </a:lnTo>
                  <a:close/>
                </a:path>
                <a:path w="1981200" h="756285">
                  <a:moveTo>
                    <a:pt x="1050430" y="143408"/>
                  </a:moveTo>
                  <a:lnTo>
                    <a:pt x="1104669" y="154104"/>
                  </a:lnTo>
                  <a:lnTo>
                    <a:pt x="1103180" y="153736"/>
                  </a:lnTo>
                  <a:lnTo>
                    <a:pt x="1313899" y="153736"/>
                  </a:lnTo>
                  <a:lnTo>
                    <a:pt x="1314728" y="152347"/>
                  </a:lnTo>
                  <a:lnTo>
                    <a:pt x="1315954" y="143630"/>
                  </a:lnTo>
                  <a:lnTo>
                    <a:pt x="1051932" y="143630"/>
                  </a:lnTo>
                  <a:lnTo>
                    <a:pt x="1050430" y="143408"/>
                  </a:lnTo>
                  <a:close/>
                </a:path>
                <a:path w="1981200" h="756285">
                  <a:moveTo>
                    <a:pt x="1048942" y="143115"/>
                  </a:moveTo>
                  <a:lnTo>
                    <a:pt x="1050430" y="143408"/>
                  </a:lnTo>
                  <a:lnTo>
                    <a:pt x="1051932" y="143630"/>
                  </a:lnTo>
                  <a:lnTo>
                    <a:pt x="1048942" y="143115"/>
                  </a:lnTo>
                  <a:close/>
                </a:path>
                <a:path w="1981200" h="756285">
                  <a:moveTo>
                    <a:pt x="1316026" y="143115"/>
                  </a:moveTo>
                  <a:lnTo>
                    <a:pt x="1048942" y="143115"/>
                  </a:lnTo>
                  <a:lnTo>
                    <a:pt x="1051932" y="143630"/>
                  </a:lnTo>
                  <a:lnTo>
                    <a:pt x="1315954" y="143630"/>
                  </a:lnTo>
                  <a:lnTo>
                    <a:pt x="1316026" y="143115"/>
                  </a:lnTo>
                  <a:close/>
                </a:path>
                <a:path w="1981200" h="756285">
                  <a:moveTo>
                    <a:pt x="995803" y="135324"/>
                  </a:moveTo>
                  <a:lnTo>
                    <a:pt x="1050430" y="143408"/>
                  </a:lnTo>
                  <a:lnTo>
                    <a:pt x="1048942" y="143115"/>
                  </a:lnTo>
                  <a:lnTo>
                    <a:pt x="1316026" y="143115"/>
                  </a:lnTo>
                  <a:lnTo>
                    <a:pt x="1317101" y="135474"/>
                  </a:lnTo>
                  <a:lnTo>
                    <a:pt x="997308" y="135474"/>
                  </a:lnTo>
                  <a:lnTo>
                    <a:pt x="995803" y="135324"/>
                  </a:lnTo>
                  <a:close/>
                </a:path>
                <a:path w="1981200" h="756285">
                  <a:moveTo>
                    <a:pt x="994300" y="135102"/>
                  </a:moveTo>
                  <a:lnTo>
                    <a:pt x="995803" y="135324"/>
                  </a:lnTo>
                  <a:lnTo>
                    <a:pt x="997308" y="135474"/>
                  </a:lnTo>
                  <a:lnTo>
                    <a:pt x="994300" y="135102"/>
                  </a:lnTo>
                  <a:close/>
                </a:path>
                <a:path w="1981200" h="756285">
                  <a:moveTo>
                    <a:pt x="1317153" y="135102"/>
                  </a:moveTo>
                  <a:lnTo>
                    <a:pt x="994300" y="135102"/>
                  </a:lnTo>
                  <a:lnTo>
                    <a:pt x="997308" y="135474"/>
                  </a:lnTo>
                  <a:lnTo>
                    <a:pt x="1317101" y="135474"/>
                  </a:lnTo>
                  <a:lnTo>
                    <a:pt x="1317153" y="135102"/>
                  </a:lnTo>
                  <a:close/>
                </a:path>
                <a:path w="1981200" h="756285">
                  <a:moveTo>
                    <a:pt x="940881" y="129859"/>
                  </a:moveTo>
                  <a:lnTo>
                    <a:pt x="995803" y="135324"/>
                  </a:lnTo>
                  <a:lnTo>
                    <a:pt x="994300" y="135102"/>
                  </a:lnTo>
                  <a:lnTo>
                    <a:pt x="1317153" y="135102"/>
                  </a:lnTo>
                  <a:lnTo>
                    <a:pt x="1317879" y="129936"/>
                  </a:lnTo>
                  <a:lnTo>
                    <a:pt x="942379" y="129936"/>
                  </a:lnTo>
                  <a:lnTo>
                    <a:pt x="940881" y="129859"/>
                  </a:lnTo>
                  <a:close/>
                </a:path>
                <a:path w="1981200" h="756285">
                  <a:moveTo>
                    <a:pt x="939360" y="129707"/>
                  </a:moveTo>
                  <a:lnTo>
                    <a:pt x="940881" y="129859"/>
                  </a:lnTo>
                  <a:lnTo>
                    <a:pt x="942379" y="129936"/>
                  </a:lnTo>
                  <a:lnTo>
                    <a:pt x="939360" y="129707"/>
                  </a:lnTo>
                  <a:close/>
                </a:path>
                <a:path w="1981200" h="756285">
                  <a:moveTo>
                    <a:pt x="1317912" y="129707"/>
                  </a:moveTo>
                  <a:lnTo>
                    <a:pt x="939360" y="129707"/>
                  </a:lnTo>
                  <a:lnTo>
                    <a:pt x="942379" y="129936"/>
                  </a:lnTo>
                  <a:lnTo>
                    <a:pt x="1317879" y="129936"/>
                  </a:lnTo>
                  <a:lnTo>
                    <a:pt x="1317912" y="129707"/>
                  </a:lnTo>
                  <a:close/>
                </a:path>
                <a:path w="1981200" h="756285">
                  <a:moveTo>
                    <a:pt x="1318125" y="126937"/>
                  </a:moveTo>
                  <a:lnTo>
                    <a:pt x="884223" y="126937"/>
                  </a:lnTo>
                  <a:lnTo>
                    <a:pt x="887251" y="127021"/>
                  </a:lnTo>
                  <a:lnTo>
                    <a:pt x="885849" y="127021"/>
                  </a:lnTo>
                  <a:lnTo>
                    <a:pt x="940881" y="129859"/>
                  </a:lnTo>
                  <a:lnTo>
                    <a:pt x="939360" y="129707"/>
                  </a:lnTo>
                  <a:lnTo>
                    <a:pt x="1317912" y="129707"/>
                  </a:lnTo>
                  <a:lnTo>
                    <a:pt x="1318239" y="127378"/>
                  </a:lnTo>
                  <a:lnTo>
                    <a:pt x="1318147" y="127021"/>
                  </a:lnTo>
                  <a:lnTo>
                    <a:pt x="887251" y="127021"/>
                  </a:lnTo>
                  <a:lnTo>
                    <a:pt x="1318145" y="127016"/>
                  </a:lnTo>
                  <a:close/>
                </a:path>
                <a:path w="1981200" h="756285">
                  <a:moveTo>
                    <a:pt x="884223" y="126937"/>
                  </a:moveTo>
                  <a:lnTo>
                    <a:pt x="885743" y="127016"/>
                  </a:lnTo>
                  <a:lnTo>
                    <a:pt x="887251" y="127021"/>
                  </a:lnTo>
                  <a:lnTo>
                    <a:pt x="884223" y="126937"/>
                  </a:lnTo>
                  <a:close/>
                </a:path>
                <a:path w="1981200" h="756285">
                  <a:moveTo>
                    <a:pt x="881766" y="0"/>
                  </a:moveTo>
                  <a:lnTo>
                    <a:pt x="857030" y="4896"/>
                  </a:lnTo>
                  <a:lnTo>
                    <a:pt x="836794" y="18429"/>
                  </a:lnTo>
                  <a:lnTo>
                    <a:pt x="823109" y="38561"/>
                  </a:lnTo>
                  <a:lnTo>
                    <a:pt x="818026" y="63259"/>
                  </a:lnTo>
                  <a:lnTo>
                    <a:pt x="822922" y="87995"/>
                  </a:lnTo>
                  <a:lnTo>
                    <a:pt x="836454" y="108231"/>
                  </a:lnTo>
                  <a:lnTo>
                    <a:pt x="856586" y="121916"/>
                  </a:lnTo>
                  <a:lnTo>
                    <a:pt x="881284" y="127000"/>
                  </a:lnTo>
                  <a:lnTo>
                    <a:pt x="885743" y="127016"/>
                  </a:lnTo>
                  <a:lnTo>
                    <a:pt x="884223" y="126937"/>
                  </a:lnTo>
                  <a:lnTo>
                    <a:pt x="1318125" y="126937"/>
                  </a:lnTo>
                  <a:lnTo>
                    <a:pt x="1297604" y="84272"/>
                  </a:lnTo>
                  <a:lnTo>
                    <a:pt x="1250812" y="62486"/>
                  </a:lnTo>
                  <a:lnTo>
                    <a:pt x="1191845" y="44847"/>
                  </a:lnTo>
                  <a:lnTo>
                    <a:pt x="1132212" y="30090"/>
                  </a:lnTo>
                  <a:lnTo>
                    <a:pt x="1072023" y="18220"/>
                  </a:lnTo>
                  <a:lnTo>
                    <a:pt x="1011392" y="9249"/>
                  </a:lnTo>
                  <a:lnTo>
                    <a:pt x="950430" y="3182"/>
                  </a:lnTo>
                  <a:lnTo>
                    <a:pt x="889247" y="29"/>
                  </a:lnTo>
                  <a:lnTo>
                    <a:pt x="881766" y="0"/>
                  </a:lnTo>
                  <a:close/>
                </a:path>
                <a:path w="1981200" h="756285">
                  <a:moveTo>
                    <a:pt x="1980897" y="686937"/>
                  </a:moveTo>
                  <a:lnTo>
                    <a:pt x="1841718" y="686937"/>
                  </a:lnTo>
                  <a:lnTo>
                    <a:pt x="1843589" y="690079"/>
                  </a:lnTo>
                  <a:lnTo>
                    <a:pt x="1862334" y="723964"/>
                  </a:lnTo>
                  <a:lnTo>
                    <a:pt x="1878718" y="743132"/>
                  </a:lnTo>
                  <a:lnTo>
                    <a:pt x="1900426" y="754148"/>
                  </a:lnTo>
                  <a:lnTo>
                    <a:pt x="1924681" y="756220"/>
                  </a:lnTo>
                  <a:lnTo>
                    <a:pt x="1948704" y="748557"/>
                  </a:lnTo>
                  <a:lnTo>
                    <a:pt x="1967872" y="732173"/>
                  </a:lnTo>
                  <a:lnTo>
                    <a:pt x="1978888" y="710464"/>
                  </a:lnTo>
                  <a:lnTo>
                    <a:pt x="1980897" y="686937"/>
                  </a:lnTo>
                  <a:close/>
                </a:path>
                <a:path w="1981200" h="756285">
                  <a:moveTo>
                    <a:pt x="1842602" y="688525"/>
                  </a:moveTo>
                  <a:lnTo>
                    <a:pt x="1843467" y="690079"/>
                  </a:lnTo>
                  <a:lnTo>
                    <a:pt x="1842602" y="688525"/>
                  </a:lnTo>
                  <a:close/>
                </a:path>
                <a:path w="1981200" h="756285">
                  <a:moveTo>
                    <a:pt x="1841718" y="686937"/>
                  </a:moveTo>
                  <a:lnTo>
                    <a:pt x="1842602" y="688525"/>
                  </a:lnTo>
                  <a:lnTo>
                    <a:pt x="1843589" y="690079"/>
                  </a:lnTo>
                  <a:lnTo>
                    <a:pt x="1841718" y="686937"/>
                  </a:lnTo>
                  <a:close/>
                </a:path>
                <a:path w="1981200" h="756285">
                  <a:moveTo>
                    <a:pt x="1955952" y="631035"/>
                  </a:moveTo>
                  <a:lnTo>
                    <a:pt x="1806106" y="631035"/>
                  </a:lnTo>
                  <a:lnTo>
                    <a:pt x="1808158" y="634069"/>
                  </a:lnTo>
                  <a:lnTo>
                    <a:pt x="1842602" y="688525"/>
                  </a:lnTo>
                  <a:lnTo>
                    <a:pt x="1841718" y="686937"/>
                  </a:lnTo>
                  <a:lnTo>
                    <a:pt x="1980897" y="686937"/>
                  </a:lnTo>
                  <a:lnTo>
                    <a:pt x="1980959" y="686209"/>
                  </a:lnTo>
                  <a:lnTo>
                    <a:pt x="1973295" y="662186"/>
                  </a:lnTo>
                  <a:lnTo>
                    <a:pt x="1955952" y="631035"/>
                  </a:lnTo>
                  <a:close/>
                </a:path>
                <a:path w="1981200" h="756285">
                  <a:moveTo>
                    <a:pt x="1807079" y="632568"/>
                  </a:moveTo>
                  <a:lnTo>
                    <a:pt x="1808032" y="634069"/>
                  </a:lnTo>
                  <a:lnTo>
                    <a:pt x="1807079" y="632568"/>
                  </a:lnTo>
                  <a:close/>
                </a:path>
                <a:path w="1981200" h="756285">
                  <a:moveTo>
                    <a:pt x="1806106" y="631035"/>
                  </a:moveTo>
                  <a:lnTo>
                    <a:pt x="1807079" y="632568"/>
                  </a:lnTo>
                  <a:lnTo>
                    <a:pt x="1808158" y="634069"/>
                  </a:lnTo>
                  <a:lnTo>
                    <a:pt x="1806106" y="631035"/>
                  </a:lnTo>
                  <a:close/>
                </a:path>
                <a:path w="1981200" h="756285">
                  <a:moveTo>
                    <a:pt x="1768340" y="578683"/>
                  </a:moveTo>
                  <a:lnTo>
                    <a:pt x="1807079" y="632568"/>
                  </a:lnTo>
                  <a:lnTo>
                    <a:pt x="1806106" y="631035"/>
                  </a:lnTo>
                  <a:lnTo>
                    <a:pt x="1955952" y="631035"/>
                  </a:lnTo>
                  <a:lnTo>
                    <a:pt x="1951790" y="623559"/>
                  </a:lnTo>
                  <a:lnTo>
                    <a:pt x="1924206" y="580106"/>
                  </a:lnTo>
                  <a:lnTo>
                    <a:pt x="1769493" y="580106"/>
                  </a:lnTo>
                  <a:lnTo>
                    <a:pt x="1768340" y="578683"/>
                  </a:lnTo>
                  <a:close/>
                </a:path>
                <a:path w="1981200" h="756285">
                  <a:moveTo>
                    <a:pt x="1767266" y="577189"/>
                  </a:moveTo>
                  <a:lnTo>
                    <a:pt x="1768340" y="578683"/>
                  </a:lnTo>
                  <a:lnTo>
                    <a:pt x="1769493" y="580106"/>
                  </a:lnTo>
                  <a:lnTo>
                    <a:pt x="1767266" y="577189"/>
                  </a:lnTo>
                  <a:close/>
                </a:path>
                <a:path w="1981200" h="756285">
                  <a:moveTo>
                    <a:pt x="1922354" y="577189"/>
                  </a:moveTo>
                  <a:lnTo>
                    <a:pt x="1767266" y="577189"/>
                  </a:lnTo>
                  <a:lnTo>
                    <a:pt x="1769493" y="580106"/>
                  </a:lnTo>
                  <a:lnTo>
                    <a:pt x="1924206" y="580106"/>
                  </a:lnTo>
                  <a:lnTo>
                    <a:pt x="1922354" y="577189"/>
                  </a:lnTo>
                  <a:close/>
                </a:path>
                <a:path w="1981200" h="756285">
                  <a:moveTo>
                    <a:pt x="1886553" y="525548"/>
                  </a:moveTo>
                  <a:lnTo>
                    <a:pt x="1725273" y="525548"/>
                  </a:lnTo>
                  <a:lnTo>
                    <a:pt x="1727512" y="528162"/>
                  </a:lnTo>
                  <a:lnTo>
                    <a:pt x="1768340" y="578683"/>
                  </a:lnTo>
                  <a:lnTo>
                    <a:pt x="1767266" y="577189"/>
                  </a:lnTo>
                  <a:lnTo>
                    <a:pt x="1922354" y="577189"/>
                  </a:lnTo>
                  <a:lnTo>
                    <a:pt x="1912345" y="561423"/>
                  </a:lnTo>
                  <a:lnTo>
                    <a:pt x="1886553" y="525548"/>
                  </a:lnTo>
                  <a:close/>
                </a:path>
                <a:path w="1981200" h="756285">
                  <a:moveTo>
                    <a:pt x="1726352" y="526880"/>
                  </a:moveTo>
                  <a:lnTo>
                    <a:pt x="1727391" y="528162"/>
                  </a:lnTo>
                  <a:lnTo>
                    <a:pt x="1726352" y="526880"/>
                  </a:lnTo>
                  <a:close/>
                </a:path>
                <a:path w="1981200" h="756285">
                  <a:moveTo>
                    <a:pt x="1725273" y="525548"/>
                  </a:moveTo>
                  <a:lnTo>
                    <a:pt x="1726352" y="526880"/>
                  </a:lnTo>
                  <a:lnTo>
                    <a:pt x="1727512" y="528162"/>
                  </a:lnTo>
                  <a:lnTo>
                    <a:pt x="1725273" y="525548"/>
                  </a:lnTo>
                  <a:close/>
                </a:path>
                <a:path w="1981200" h="756285">
                  <a:moveTo>
                    <a:pt x="1853317" y="481832"/>
                  </a:moveTo>
                  <a:lnTo>
                    <a:pt x="1685605" y="481832"/>
                  </a:lnTo>
                  <a:lnTo>
                    <a:pt x="1687819" y="484160"/>
                  </a:lnTo>
                  <a:lnTo>
                    <a:pt x="1726352" y="526880"/>
                  </a:lnTo>
                  <a:lnTo>
                    <a:pt x="1725273" y="525548"/>
                  </a:lnTo>
                  <a:lnTo>
                    <a:pt x="1886553" y="525548"/>
                  </a:lnTo>
                  <a:lnTo>
                    <a:pt x="1869311" y="501566"/>
                  </a:lnTo>
                  <a:lnTo>
                    <a:pt x="1853317" y="481832"/>
                  </a:lnTo>
                  <a:close/>
                </a:path>
                <a:path w="1981200" h="756285">
                  <a:moveTo>
                    <a:pt x="1686688" y="483030"/>
                  </a:moveTo>
                  <a:lnTo>
                    <a:pt x="1687710" y="484160"/>
                  </a:lnTo>
                  <a:lnTo>
                    <a:pt x="1686688" y="483030"/>
                  </a:lnTo>
                  <a:close/>
                </a:path>
                <a:path w="1981200" h="756285">
                  <a:moveTo>
                    <a:pt x="1685605" y="481832"/>
                  </a:moveTo>
                  <a:lnTo>
                    <a:pt x="1686688" y="483030"/>
                  </a:lnTo>
                  <a:lnTo>
                    <a:pt x="1687819" y="484160"/>
                  </a:lnTo>
                  <a:lnTo>
                    <a:pt x="1685605" y="481832"/>
                  </a:lnTo>
                  <a:close/>
                </a:path>
                <a:path w="1981200" h="756285">
                  <a:moveTo>
                    <a:pt x="1819446" y="440479"/>
                  </a:moveTo>
                  <a:lnTo>
                    <a:pt x="1644090" y="440479"/>
                  </a:lnTo>
                  <a:lnTo>
                    <a:pt x="1646415" y="442686"/>
                  </a:lnTo>
                  <a:lnTo>
                    <a:pt x="1686688" y="483030"/>
                  </a:lnTo>
                  <a:lnTo>
                    <a:pt x="1685605" y="481832"/>
                  </a:lnTo>
                  <a:lnTo>
                    <a:pt x="1853317" y="481832"/>
                  </a:lnTo>
                  <a:lnTo>
                    <a:pt x="1822851" y="444243"/>
                  </a:lnTo>
                  <a:lnTo>
                    <a:pt x="1819446" y="440479"/>
                  </a:lnTo>
                  <a:close/>
                </a:path>
                <a:path w="1981200" h="756285">
                  <a:moveTo>
                    <a:pt x="1645217" y="441605"/>
                  </a:moveTo>
                  <a:lnTo>
                    <a:pt x="1646299" y="442686"/>
                  </a:lnTo>
                  <a:lnTo>
                    <a:pt x="1645217" y="441605"/>
                  </a:lnTo>
                  <a:close/>
                </a:path>
                <a:path w="1981200" h="756285">
                  <a:moveTo>
                    <a:pt x="1644090" y="440479"/>
                  </a:moveTo>
                  <a:lnTo>
                    <a:pt x="1645217" y="441605"/>
                  </a:lnTo>
                  <a:lnTo>
                    <a:pt x="1646415" y="442686"/>
                  </a:lnTo>
                  <a:lnTo>
                    <a:pt x="1644090" y="440479"/>
                  </a:lnTo>
                  <a:close/>
                </a:path>
                <a:path w="1981200" h="756285">
                  <a:moveTo>
                    <a:pt x="1682668" y="329375"/>
                  </a:moveTo>
                  <a:lnTo>
                    <a:pt x="1659041" y="335238"/>
                  </a:lnTo>
                  <a:lnTo>
                    <a:pt x="1638775" y="350241"/>
                  </a:lnTo>
                  <a:lnTo>
                    <a:pt x="1625916" y="371932"/>
                  </a:lnTo>
                  <a:lnTo>
                    <a:pt x="1622491" y="396033"/>
                  </a:lnTo>
                  <a:lnTo>
                    <a:pt x="1628354" y="419660"/>
                  </a:lnTo>
                  <a:lnTo>
                    <a:pt x="1643357" y="439926"/>
                  </a:lnTo>
                  <a:lnTo>
                    <a:pt x="1645217" y="441605"/>
                  </a:lnTo>
                  <a:lnTo>
                    <a:pt x="1644090" y="440479"/>
                  </a:lnTo>
                  <a:lnTo>
                    <a:pt x="1819446" y="440479"/>
                  </a:lnTo>
                  <a:lnTo>
                    <a:pt x="1778710" y="395444"/>
                  </a:lnTo>
                  <a:lnTo>
                    <a:pt x="1732708" y="349493"/>
                  </a:lnTo>
                  <a:lnTo>
                    <a:pt x="1728459" y="345658"/>
                  </a:lnTo>
                  <a:lnTo>
                    <a:pt x="1706769" y="332799"/>
                  </a:lnTo>
                  <a:lnTo>
                    <a:pt x="1682668" y="3293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5178" y="643467"/>
              <a:ext cx="10132421" cy="5571490"/>
            </a:xfrm>
            <a:custGeom>
              <a:avLst/>
              <a:gdLst/>
              <a:ahLst/>
              <a:cxnLst/>
              <a:rect l="l" t="t" r="r" b="b"/>
              <a:pathLst>
                <a:path w="3674110" h="5571490">
                  <a:moveTo>
                    <a:pt x="3673891" y="0"/>
                  </a:moveTo>
                  <a:lnTo>
                    <a:pt x="0" y="0"/>
                  </a:lnTo>
                  <a:lnTo>
                    <a:pt x="0" y="5571065"/>
                  </a:lnTo>
                  <a:lnTo>
                    <a:pt x="3673891" y="5571065"/>
                  </a:lnTo>
                  <a:lnTo>
                    <a:pt x="367389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4401" y="1108553"/>
            <a:ext cx="6769233" cy="1134926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algn="ctr">
              <a:lnSpc>
                <a:spcPct val="89300"/>
              </a:lnSpc>
              <a:spcBef>
                <a:spcPts val="560"/>
              </a:spcBef>
            </a:pP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Expand</a:t>
            </a:r>
            <a:r>
              <a:rPr sz="3600" b="0" spc="-1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3600" b="0" spc="-40" dirty="0">
                <a:solidFill>
                  <a:srgbClr val="FFFFFF"/>
                </a:solidFill>
                <a:latin typeface="Calibri Light"/>
                <a:cs typeface="Calibri Light"/>
              </a:rPr>
              <a:t>Registration </a:t>
            </a:r>
            <a:r>
              <a:rPr sz="3600" b="0" dirty="0">
                <a:solidFill>
                  <a:srgbClr val="FFFFFF"/>
                </a:solidFill>
                <a:latin typeface="Calibri Light"/>
                <a:cs typeface="Calibri Light"/>
              </a:rPr>
              <a:t>B</a:t>
            </a:r>
            <a:r>
              <a:rPr lang="en-US" sz="3600" b="0" dirty="0">
                <a:solidFill>
                  <a:srgbClr val="FFFFFF"/>
                </a:solidFill>
                <a:latin typeface="Calibri Light"/>
                <a:cs typeface="Calibri Light"/>
              </a:rPr>
              <a:t>ox</a:t>
            </a:r>
            <a:r>
              <a:rPr lang="en-US" sz="36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</a:p>
          <a:p>
            <a:pPr marL="12700" marR="5080" algn="ctr">
              <a:lnSpc>
                <a:spcPct val="89300"/>
              </a:lnSpc>
              <a:spcBef>
                <a:spcPts val="560"/>
              </a:spcBef>
            </a:pPr>
            <a:r>
              <a:rPr lang="en-US" sz="3600" spc="-14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3600" b="0" spc="-10" dirty="0">
                <a:solidFill>
                  <a:srgbClr val="FFFFFF"/>
                </a:solidFill>
                <a:latin typeface="Calibri Light"/>
                <a:cs typeface="Calibri Light"/>
              </a:rPr>
              <a:t>elect </a:t>
            </a:r>
            <a:r>
              <a:rPr sz="3600" b="0" spc="-40" dirty="0">
                <a:solidFill>
                  <a:srgbClr val="FFFFFF"/>
                </a:solidFill>
                <a:latin typeface="Calibri Light"/>
                <a:cs typeface="Calibri Light"/>
              </a:rPr>
              <a:t>Registration </a:t>
            </a:r>
            <a:r>
              <a:rPr sz="3600" b="0" spc="-20" dirty="0">
                <a:solidFill>
                  <a:srgbClr val="FFFFFF"/>
                </a:solidFill>
                <a:latin typeface="Calibri Light"/>
                <a:cs typeface="Calibri Light"/>
              </a:rPr>
              <a:t>form</a:t>
            </a:r>
            <a:endParaRPr sz="3600" dirty="0">
              <a:latin typeface="Calibri Light"/>
              <a:cs typeface="Calibri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25DCB1-4E67-CBD7-1D71-3C1A807A0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79" y="3570561"/>
            <a:ext cx="9779503" cy="2629035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BF407B88-6B84-07C5-3575-DB4E03D2B793}"/>
              </a:ext>
            </a:extLst>
          </p:cNvPr>
          <p:cNvSpPr/>
          <p:nvPr/>
        </p:nvSpPr>
        <p:spPr>
          <a:xfrm rot="9382936">
            <a:off x="6701008" y="3623485"/>
            <a:ext cx="3581400" cy="4572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Laptop outline">
            <a:extLst>
              <a:ext uri="{FF2B5EF4-FFF2-40B4-BE49-F238E27FC236}">
                <a16:creationId xmlns:a16="http://schemas.microsoft.com/office/drawing/2014/main" id="{39ADF947-9689-637B-4F82-8E6A78915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0589" y="770162"/>
            <a:ext cx="1770611" cy="17706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233679"/>
            <a:ext cx="8534400" cy="49629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645160">
              <a:lnSpc>
                <a:spcPts val="3410"/>
              </a:lnSpc>
              <a:spcBef>
                <a:spcPts val="470"/>
              </a:spcBef>
            </a:pPr>
            <a:r>
              <a:rPr sz="3100" dirty="0">
                <a:solidFill>
                  <a:schemeClr val="tx1"/>
                </a:solidFill>
              </a:rPr>
              <a:t>Create</a:t>
            </a:r>
            <a:r>
              <a:rPr sz="3100" spc="-80" dirty="0">
                <a:solidFill>
                  <a:schemeClr val="tx1"/>
                </a:solidFill>
              </a:rPr>
              <a:t> </a:t>
            </a:r>
            <a:r>
              <a:rPr sz="3100" dirty="0">
                <a:solidFill>
                  <a:schemeClr val="tx1"/>
                </a:solidFill>
              </a:rPr>
              <a:t>New</a:t>
            </a:r>
            <a:r>
              <a:rPr sz="3100" spc="-75" dirty="0">
                <a:solidFill>
                  <a:schemeClr val="tx1"/>
                </a:solidFill>
              </a:rPr>
              <a:t> </a:t>
            </a:r>
            <a:r>
              <a:rPr sz="3100" spc="-10" dirty="0">
                <a:solidFill>
                  <a:schemeClr val="tx1"/>
                </a:solidFill>
              </a:rPr>
              <a:t>Account </a:t>
            </a:r>
            <a:r>
              <a:rPr sz="3100" dirty="0">
                <a:solidFill>
                  <a:schemeClr val="tx1"/>
                </a:solidFill>
              </a:rPr>
              <a:t>Remember</a:t>
            </a:r>
            <a:r>
              <a:rPr sz="3100" spc="-75" dirty="0">
                <a:solidFill>
                  <a:schemeClr val="tx1"/>
                </a:solidFill>
              </a:rPr>
              <a:t> </a:t>
            </a:r>
            <a:r>
              <a:rPr sz="3100" dirty="0">
                <a:solidFill>
                  <a:schemeClr val="tx1"/>
                </a:solidFill>
              </a:rPr>
              <a:t>your</a:t>
            </a:r>
            <a:r>
              <a:rPr sz="3100" spc="-70" dirty="0">
                <a:solidFill>
                  <a:schemeClr val="tx1"/>
                </a:solidFill>
              </a:rPr>
              <a:t> </a:t>
            </a:r>
            <a:r>
              <a:rPr sz="3100" spc="-20" dirty="0">
                <a:solidFill>
                  <a:schemeClr val="tx1"/>
                </a:solidFill>
              </a:rPr>
              <a:t>Password!!!</a:t>
            </a:r>
            <a:endParaRPr sz="310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355" y="935966"/>
            <a:ext cx="11033125" cy="79316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2F528F"/>
            </a:solidFill>
          </a:ln>
        </p:spPr>
        <p:txBody>
          <a:bodyPr vert="horz" wrap="square" lIns="0" tIns="17589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385"/>
              </a:spcBef>
            </a:pP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lang="en-US" sz="4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000" spc="-25" dirty="0">
                <a:solidFill>
                  <a:srgbClr val="FFFFFF"/>
                </a:solidFill>
                <a:latin typeface="Calibri"/>
                <a:cs typeface="Calibri"/>
              </a:rPr>
              <a:t>AN EMAIL ADDRESS YOU CHECK FREQUENTLY!</a:t>
            </a:r>
            <a:endParaRPr lang="en-US" sz="1800" spc="-2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844C5-BC77-6EBE-E6B5-8F86607B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33600"/>
            <a:ext cx="7848600" cy="393528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47C08CE-77CF-7262-5516-5D7D738947CC}"/>
              </a:ext>
            </a:extLst>
          </p:cNvPr>
          <p:cNvSpPr/>
          <p:nvPr/>
        </p:nvSpPr>
        <p:spPr>
          <a:xfrm rot="12571734">
            <a:off x="4324252" y="5866155"/>
            <a:ext cx="1950935" cy="40546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1EC65D-E0ED-2F70-8836-7DF13F2B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33600"/>
            <a:ext cx="3194812" cy="2031325"/>
          </a:xfrm>
        </p:spPr>
        <p:txBody>
          <a:bodyPr/>
          <a:lstStyle/>
          <a:p>
            <a:r>
              <a:rPr lang="en-US" dirty="0"/>
              <a:t>Create Account</a:t>
            </a:r>
            <a:br>
              <a:rPr lang="en-US" dirty="0"/>
            </a:br>
            <a:r>
              <a:rPr lang="en-US" dirty="0"/>
              <a:t>Steps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05FC20E-B79D-B259-3C40-432453A9767B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4648200" y="457200"/>
            <a:ext cx="6172200" cy="6135641"/>
          </a:xfr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0597555-E8B0-29F1-26F7-C8BCB1B4095F}"/>
              </a:ext>
            </a:extLst>
          </p:cNvPr>
          <p:cNvSpPr/>
          <p:nvPr/>
        </p:nvSpPr>
        <p:spPr>
          <a:xfrm rot="11203376">
            <a:off x="5960627" y="6198066"/>
            <a:ext cx="1950935" cy="40546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10946"/>
      </p:ext>
    </p:extLst>
  </p:cSld>
  <p:clrMapOvr>
    <a:masterClrMapping/>
  </p:clrMapOvr>
</p:sld>
</file>

<file path=ppt/theme/theme1.xml><?xml version="1.0" encoding="utf-8"?>
<a:theme xmlns:a="http://schemas.openxmlformats.org/drawingml/2006/main" name="NSU brand">
  <a:themeElements>
    <a:clrScheme name="NSU brand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FFCC66"/>
      </a:accent1>
      <a:accent2>
        <a:srgbClr val="990033"/>
      </a:accent2>
      <a:accent3>
        <a:srgbClr val="F8DD9A"/>
      </a:accent3>
      <a:accent4>
        <a:srgbClr val="FFFFCC"/>
      </a:accent4>
      <a:accent5>
        <a:srgbClr val="A5A5A5"/>
      </a:accent5>
      <a:accent6>
        <a:srgbClr val="007681"/>
      </a:accent6>
      <a:hlink>
        <a:srgbClr val="4BACC6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U brand" id="{05478496-EFD5-46D5-9A96-9464074BA7B0}" vid="{ABF0D521-D5FA-4526-A381-59B979931E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NSU brand</Template>
  <TotalTime>1363</TotalTime>
  <Words>1070</Words>
  <Application>Microsoft Macintosh PowerPoint</Application>
  <PresentationFormat>Widescreen</PresentationFormat>
  <Paragraphs>127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Lucida Handwriting</vt:lpstr>
      <vt:lpstr>Roboto</vt:lpstr>
      <vt:lpstr>NSU brand</vt:lpstr>
      <vt:lpstr>RISING SCHOLARS 2024-2025 REGISTRATION</vt:lpstr>
      <vt:lpstr>REGISTRATION DETAILS</vt:lpstr>
      <vt:lpstr>Enrollment Requirements *To qualify for college credits</vt:lpstr>
      <vt:lpstr>Additional Testing Requirements  (NSU will notify if testing is needed)</vt:lpstr>
      <vt:lpstr>PowerPoint Presentation</vt:lpstr>
      <vt:lpstr>CLICK Registration on NSU Rising Scholars Website   https://northern.edu/academics/high-school-programs/rising-scholars</vt:lpstr>
      <vt:lpstr>PowerPoint Presentation</vt:lpstr>
      <vt:lpstr>Create New Account Remember your Password!!!</vt:lpstr>
      <vt:lpstr>Create Account Steps</vt:lpstr>
      <vt:lpstr>Check your email for a link to activate your account</vt:lpstr>
      <vt:lpstr>Confirm and Activate Your Email</vt:lpstr>
      <vt:lpstr>You will have to log in with your email and password</vt:lpstr>
      <vt:lpstr>PowerPoint Presentation</vt:lpstr>
      <vt:lpstr>Information</vt:lpstr>
      <vt:lpstr>Information CONTINUED</vt:lpstr>
      <vt:lpstr>Biographical Information</vt:lpstr>
      <vt:lpstr>Biographical Information continued</vt:lpstr>
      <vt:lpstr>Biographical Information continued.  Click Next or Save Progress</vt:lpstr>
      <vt:lpstr>Dual Credit Information</vt:lpstr>
      <vt:lpstr>Optional Information</vt:lpstr>
      <vt:lpstr>PowerPoint Presentation</vt:lpstr>
      <vt:lpstr>Acknowledgement Signature</vt:lpstr>
      <vt:lpstr>Electronic signatures</vt:lpstr>
      <vt:lpstr>Final Process</vt:lpstr>
      <vt:lpstr>PowerPoint Presentation</vt:lpstr>
      <vt:lpstr>Questions? 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SCHOLARS 2023-2024 REGISTRATION</dc:title>
  <dc:creator>Carda, Rhonda A</dc:creator>
  <cp:lastModifiedBy>Stemwedel, Michelle L</cp:lastModifiedBy>
  <cp:revision>6</cp:revision>
  <dcterms:created xsi:type="dcterms:W3CDTF">2023-07-19T18:09:08Z</dcterms:created>
  <dcterms:modified xsi:type="dcterms:W3CDTF">2024-04-10T18:04:58Z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2023-04-19T00:00:00Z</vt:filetime>
  </property>
  <property fmtid="{D5CDD505-2E9C-101B-9397-08002B2CF9AE}" pid="3" name="LastSaved">
    <vt:filetime>2023-07-19T00:00:00Z</vt:filetime>
  </property>
  <property fmtid="{D5CDD505-2E9C-101B-9397-08002B2CF9AE}" pid="4" name="Producer">
    <vt:lpwstr>macOS Version 12.4 (Build 21F79) Quartz PDFContext</vt:lpwstr>
  </property>
</Properties>
</file>